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2d129bb62b3441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24eac5e27e0428c"/>
  </p:sldMasterIdLst>
  <p:sldIdLst>
    <p:sldId xmlns:r="http://schemas.openxmlformats.org/officeDocument/2006/relationships" id="256" r:id="Rded1b0cc0b3e441c"/>
    <p:sldId xmlns:r="http://schemas.openxmlformats.org/officeDocument/2006/relationships" id="257" r:id="Rbae5bfe58bdd4bdb"/>
    <p:sldId xmlns:r="http://schemas.openxmlformats.org/officeDocument/2006/relationships" id="258" r:id="Re5c29dafd2e44ee9"/>
    <p:sldId xmlns:r="http://schemas.openxmlformats.org/officeDocument/2006/relationships" id="259" r:id="Ra033d69b73944113"/>
    <p:sldId xmlns:r="http://schemas.openxmlformats.org/officeDocument/2006/relationships" id="260" r:id="R99d15811efcd4053"/>
    <p:sldId xmlns:r="http://schemas.openxmlformats.org/officeDocument/2006/relationships" id="261" r:id="Rde8db4dd466d41be"/>
    <p:sldId xmlns:r="http://schemas.openxmlformats.org/officeDocument/2006/relationships" id="262" r:id="R74ceb261db1e47b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4eac5e27e0428c" /><Relationship Type="http://schemas.openxmlformats.org/officeDocument/2006/relationships/slide" Target="/ppt/slides/slide1.xml" Id="Rded1b0cc0b3e441c" /><Relationship Type="http://schemas.openxmlformats.org/officeDocument/2006/relationships/slide" Target="/ppt/slides/slide2.xml" Id="Rbae5bfe58bdd4bdb" /><Relationship Type="http://schemas.openxmlformats.org/officeDocument/2006/relationships/slide" Target="/ppt/slides/slide3.xml" Id="Re5c29dafd2e44ee9" /><Relationship Type="http://schemas.openxmlformats.org/officeDocument/2006/relationships/slide" Target="/ppt/slides/slide4.xml" Id="Ra033d69b73944113" /><Relationship Type="http://schemas.openxmlformats.org/officeDocument/2006/relationships/slide" Target="/ppt/slides/slide5.xml" Id="R99d15811efcd4053" /><Relationship Type="http://schemas.openxmlformats.org/officeDocument/2006/relationships/slide" Target="/ppt/slides/slide6.xml" Id="Rde8db4dd466d41be" /><Relationship Type="http://schemas.openxmlformats.org/officeDocument/2006/relationships/slide" Target="/ppt/slides/slide7.xml" Id="R74ceb261db1e47b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aa95b8e05942e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b2185cfafe4ec0" /><Relationship Type="http://schemas.openxmlformats.org/officeDocument/2006/relationships/theme" Target="/ppt/slideMasters/theme/theme1.xml" Id="R100e72999fcc4f7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9b2185cfafe4ec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0ed55ad5244af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3cd8e21730402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5b2d08196f485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d5c115417e4cc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09a4865e944ab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2ed7bc7d2f4e9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a39df07b404fd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TC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TC INVEST AS ble etablert [år] og holder til i Revsnes.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−17 296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624 149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2 089 109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3 092 734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TORE CRISTER LØKKE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Stokksundveien 1010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7177 Revsnes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917 303 258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TC INVEST AS</a:t>
            </a:r>
          </a:p>
        </p:txBody>
      </p:sp>
    </p:spTree>
  </p:cSld>
  <p:clrMapOvr>
    <a:masterClrMapping xmlns:a="http://schemas.openxmlformats.org/drawingml/2006/main"/>
  </p:clrMapOvr>
</p:sld>
</file>