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cb622c31c941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0b48c88dfd425d"/>
  </p:sldMasterIdLst>
  <p:sldIdLst>
    <p:sldId xmlns:r="http://schemas.openxmlformats.org/officeDocument/2006/relationships" id="256" r:id="R5438c0983a6745d7"/>
    <p:sldId xmlns:r="http://schemas.openxmlformats.org/officeDocument/2006/relationships" id="257" r:id="R13f9318233854c28"/>
    <p:sldId xmlns:r="http://schemas.openxmlformats.org/officeDocument/2006/relationships" id="258" r:id="R6d5efea7dd6047f2"/>
    <p:sldId xmlns:r="http://schemas.openxmlformats.org/officeDocument/2006/relationships" id="259" r:id="Rccaa2a6e5bda4aaf"/>
    <p:sldId xmlns:r="http://schemas.openxmlformats.org/officeDocument/2006/relationships" id="260" r:id="R3e4735aeacc0405d"/>
    <p:sldId xmlns:r="http://schemas.openxmlformats.org/officeDocument/2006/relationships" id="261" r:id="R03f4c38b135646d5"/>
    <p:sldId xmlns:r="http://schemas.openxmlformats.org/officeDocument/2006/relationships" id="262" r:id="Rda9555e990c441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0b48c88dfd425d" /><Relationship Type="http://schemas.openxmlformats.org/officeDocument/2006/relationships/slide" Target="/ppt/slides/slide1.xml" Id="R5438c0983a6745d7" /><Relationship Type="http://schemas.openxmlformats.org/officeDocument/2006/relationships/slide" Target="/ppt/slides/slide2.xml" Id="R13f9318233854c28" /><Relationship Type="http://schemas.openxmlformats.org/officeDocument/2006/relationships/slide" Target="/ppt/slides/slide3.xml" Id="R6d5efea7dd6047f2" /><Relationship Type="http://schemas.openxmlformats.org/officeDocument/2006/relationships/slide" Target="/ppt/slides/slide4.xml" Id="Rccaa2a6e5bda4aaf" /><Relationship Type="http://schemas.openxmlformats.org/officeDocument/2006/relationships/slide" Target="/ppt/slides/slide5.xml" Id="R3e4735aeacc0405d" /><Relationship Type="http://schemas.openxmlformats.org/officeDocument/2006/relationships/slide" Target="/ppt/slides/slide6.xml" Id="R03f4c38b135646d5" /><Relationship Type="http://schemas.openxmlformats.org/officeDocument/2006/relationships/slide" Target="/ppt/slides/slide7.xml" Id="Rda9555e990c441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81a62b5fe34c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faff2122748f6" /><Relationship Type="http://schemas.openxmlformats.org/officeDocument/2006/relationships/theme" Target="/ppt/slideMasters/theme/theme1.xml" Id="R6e07e86504724f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afaff2122748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fe2c27ac046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3f6bd8a9443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d2966eb7141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9635fc9244d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348c45f414c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6b7e9955b4c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0ff4a013d44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INGEBRIGTSEN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INGEBRIGTSEN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INGEBRIGTSEN INVEST AS ble etablert [år] og holder til i Myre.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INGEBRIGTSEN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INGEBRIGTSEN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INGEBRIGTSEN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5 010 004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5 862 810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7 626 854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INGEBRIGTSEN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INGEBRIGTSEN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INGEBRIGTSEN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8430 Myre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917 349 452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INGEBRIGTSEN INVEST AS</a:t>
            </a:r>
          </a:p>
        </p:txBody>
      </p:sp>
    </p:spTree>
  </p:cSld>
  <p:clrMapOvr>
    <a:masterClrMapping xmlns:a="http://schemas.openxmlformats.org/drawingml/2006/main"/>
  </p:clrMapOvr>
</p:sld>
</file>