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1efd8a5bda46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0c2e25e15b42ff"/>
  </p:sldMasterIdLst>
  <p:sldIdLst>
    <p:sldId xmlns:r="http://schemas.openxmlformats.org/officeDocument/2006/relationships" id="256" r:id="R83db9e8c63614fea"/>
    <p:sldId xmlns:r="http://schemas.openxmlformats.org/officeDocument/2006/relationships" id="257" r:id="R76e3fce9aae744ee"/>
    <p:sldId xmlns:r="http://schemas.openxmlformats.org/officeDocument/2006/relationships" id="258" r:id="Rb5d1913f072948fc"/>
    <p:sldId xmlns:r="http://schemas.openxmlformats.org/officeDocument/2006/relationships" id="259" r:id="R2ffdf1322d23461b"/>
    <p:sldId xmlns:r="http://schemas.openxmlformats.org/officeDocument/2006/relationships" id="260" r:id="Rf1b8f2f2e9a645b4"/>
    <p:sldId xmlns:r="http://schemas.openxmlformats.org/officeDocument/2006/relationships" id="261" r:id="R6ced6297b0fc44fe"/>
    <p:sldId xmlns:r="http://schemas.openxmlformats.org/officeDocument/2006/relationships" id="262" r:id="Rf95bb592fe6d40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0c2e25e15b42ff" /><Relationship Type="http://schemas.openxmlformats.org/officeDocument/2006/relationships/slide" Target="/ppt/slides/slide1.xml" Id="R83db9e8c63614fea" /><Relationship Type="http://schemas.openxmlformats.org/officeDocument/2006/relationships/slide" Target="/ppt/slides/slide2.xml" Id="R76e3fce9aae744ee" /><Relationship Type="http://schemas.openxmlformats.org/officeDocument/2006/relationships/slide" Target="/ppt/slides/slide3.xml" Id="Rb5d1913f072948fc" /><Relationship Type="http://schemas.openxmlformats.org/officeDocument/2006/relationships/slide" Target="/ppt/slides/slide4.xml" Id="R2ffdf1322d23461b" /><Relationship Type="http://schemas.openxmlformats.org/officeDocument/2006/relationships/slide" Target="/ppt/slides/slide5.xml" Id="Rf1b8f2f2e9a645b4" /><Relationship Type="http://schemas.openxmlformats.org/officeDocument/2006/relationships/slide" Target="/ppt/slides/slide6.xml" Id="R6ced6297b0fc44fe" /><Relationship Type="http://schemas.openxmlformats.org/officeDocument/2006/relationships/slide" Target="/ppt/slides/slide7.xml" Id="Rf95bb592fe6d40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f7bfc7aba640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8664918474aa5" /><Relationship Type="http://schemas.openxmlformats.org/officeDocument/2006/relationships/theme" Target="/ppt/slideMasters/theme/theme1.xml" Id="R197792dffd8b41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28664918474a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95f6eb39941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1e3700cedb42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4d1203e3e40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84d1206ef41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aa705e3c847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8e37c53c543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62bbf3bd842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SANNTID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SANNTID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SANNTID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SANNTID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SANNTID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SANNTID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3 734 176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−346 469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−404 904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−198 040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361 381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SANNTID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BAADE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SANNTID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Ostadalsveien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917 363 803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SANNTID AS</a:t>
            </a:r>
          </a:p>
        </p:txBody>
      </p:sp>
    </p:spTree>
  </p:cSld>
  <p:clrMapOvr>
    <a:masterClrMapping xmlns:a="http://schemas.openxmlformats.org/drawingml/2006/main"/>
  </p:clrMapOvr>
</p:sld>
</file>