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eba057d7ba4e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da6242be54356"/>
  </p:sldMasterIdLst>
  <p:sldIdLst>
    <p:sldId xmlns:r="http://schemas.openxmlformats.org/officeDocument/2006/relationships" id="256" r:id="R9dbe321b41ca40ba"/>
    <p:sldId xmlns:r="http://schemas.openxmlformats.org/officeDocument/2006/relationships" id="257" r:id="Re452a04d35d4444e"/>
    <p:sldId xmlns:r="http://schemas.openxmlformats.org/officeDocument/2006/relationships" id="258" r:id="R3b9d083c09c54bdd"/>
    <p:sldId xmlns:r="http://schemas.openxmlformats.org/officeDocument/2006/relationships" id="259" r:id="R71ae3aa3148e4279"/>
    <p:sldId xmlns:r="http://schemas.openxmlformats.org/officeDocument/2006/relationships" id="260" r:id="R4597f54aa8d948f5"/>
    <p:sldId xmlns:r="http://schemas.openxmlformats.org/officeDocument/2006/relationships" id="261" r:id="Rc4e4aa0160904cab"/>
    <p:sldId xmlns:r="http://schemas.openxmlformats.org/officeDocument/2006/relationships" id="262" r:id="R1b22b15e69cc40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da6242be54356" /><Relationship Type="http://schemas.openxmlformats.org/officeDocument/2006/relationships/slide" Target="/ppt/slides/slide1.xml" Id="R9dbe321b41ca40ba" /><Relationship Type="http://schemas.openxmlformats.org/officeDocument/2006/relationships/slide" Target="/ppt/slides/slide2.xml" Id="Re452a04d35d4444e" /><Relationship Type="http://schemas.openxmlformats.org/officeDocument/2006/relationships/slide" Target="/ppt/slides/slide3.xml" Id="R3b9d083c09c54bdd" /><Relationship Type="http://schemas.openxmlformats.org/officeDocument/2006/relationships/slide" Target="/ppt/slides/slide4.xml" Id="R71ae3aa3148e4279" /><Relationship Type="http://schemas.openxmlformats.org/officeDocument/2006/relationships/slide" Target="/ppt/slides/slide5.xml" Id="R4597f54aa8d948f5" /><Relationship Type="http://schemas.openxmlformats.org/officeDocument/2006/relationships/slide" Target="/ppt/slides/slide6.xml" Id="Rc4e4aa0160904cab" /><Relationship Type="http://schemas.openxmlformats.org/officeDocument/2006/relationships/slide" Target="/ppt/slides/slide7.xml" Id="R1b22b15e69cc40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a6f3dc436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9b0ee74fd4f8e" /><Relationship Type="http://schemas.openxmlformats.org/officeDocument/2006/relationships/theme" Target="/ppt/slideMasters/theme/theme1.xml" Id="Rbfe687bcce8940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79b0ee74fd4f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4fc5cac04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7cea6139b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ca47be83b4f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2a1f24ece4e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9d17dd80d4f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883d8bd7240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8e0a23b754e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NORREIN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NORREIN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190 702 070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128 973 677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103 786 064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164 574 473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GELATHO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OLFA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RODAPE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Norrein AS, Kongens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917 377 529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