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3a360550bd40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ffd5c01b99468d"/>
  </p:sldMasterIdLst>
  <p:sldIdLst>
    <p:sldId xmlns:r="http://schemas.openxmlformats.org/officeDocument/2006/relationships" id="256" r:id="R7bc8f35faf284600"/>
    <p:sldId xmlns:r="http://schemas.openxmlformats.org/officeDocument/2006/relationships" id="257" r:id="R46dbffaea160426a"/>
    <p:sldId xmlns:r="http://schemas.openxmlformats.org/officeDocument/2006/relationships" id="258" r:id="Rb9498f8c21cd4adf"/>
    <p:sldId xmlns:r="http://schemas.openxmlformats.org/officeDocument/2006/relationships" id="259" r:id="R3b85a3ca88b0484f"/>
    <p:sldId xmlns:r="http://schemas.openxmlformats.org/officeDocument/2006/relationships" id="260" r:id="R3c61ceaea2cb46b6"/>
    <p:sldId xmlns:r="http://schemas.openxmlformats.org/officeDocument/2006/relationships" id="261" r:id="R1267a57458784d83"/>
    <p:sldId xmlns:r="http://schemas.openxmlformats.org/officeDocument/2006/relationships" id="262" r:id="Rf17b8fce8ad24b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ffd5c01b99468d" /><Relationship Type="http://schemas.openxmlformats.org/officeDocument/2006/relationships/slide" Target="/ppt/slides/slide1.xml" Id="R7bc8f35faf284600" /><Relationship Type="http://schemas.openxmlformats.org/officeDocument/2006/relationships/slide" Target="/ppt/slides/slide2.xml" Id="R46dbffaea160426a" /><Relationship Type="http://schemas.openxmlformats.org/officeDocument/2006/relationships/slide" Target="/ppt/slides/slide3.xml" Id="Rb9498f8c21cd4adf" /><Relationship Type="http://schemas.openxmlformats.org/officeDocument/2006/relationships/slide" Target="/ppt/slides/slide4.xml" Id="R3b85a3ca88b0484f" /><Relationship Type="http://schemas.openxmlformats.org/officeDocument/2006/relationships/slide" Target="/ppt/slides/slide5.xml" Id="R3c61ceaea2cb46b6" /><Relationship Type="http://schemas.openxmlformats.org/officeDocument/2006/relationships/slide" Target="/ppt/slides/slide6.xml" Id="R1267a57458784d83" /><Relationship Type="http://schemas.openxmlformats.org/officeDocument/2006/relationships/slide" Target="/ppt/slides/slide7.xml" Id="Rf17b8fce8ad24b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6def239b8f42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d575724064be6" /><Relationship Type="http://schemas.openxmlformats.org/officeDocument/2006/relationships/theme" Target="/ppt/slideMasters/theme/theme1.xml" Id="R0665c9d46b3642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dd575724064b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3393889534e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02348f19b43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dfecc57d04d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4404528fa48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7ee2aea484d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072d9516d45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fdccdf51248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TP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TP SOLUTIONS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101 046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1 667 392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2 279 198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3 064 887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Sunnlandsskrenten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917 386 552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