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eb8117343a4a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67517e1e0e4448"/>
  </p:sldMasterIdLst>
  <p:sldIdLst>
    <p:sldId xmlns:r="http://schemas.openxmlformats.org/officeDocument/2006/relationships" id="256" r:id="R474eb8c1bf184c53"/>
    <p:sldId xmlns:r="http://schemas.openxmlformats.org/officeDocument/2006/relationships" id="257" r:id="R972f9e2cb3db4c24"/>
    <p:sldId xmlns:r="http://schemas.openxmlformats.org/officeDocument/2006/relationships" id="258" r:id="Ra8fedaa681064126"/>
    <p:sldId xmlns:r="http://schemas.openxmlformats.org/officeDocument/2006/relationships" id="259" r:id="R45a99a17c88e43cb"/>
    <p:sldId xmlns:r="http://schemas.openxmlformats.org/officeDocument/2006/relationships" id="260" r:id="Rb05ccdb14b0e4548"/>
    <p:sldId xmlns:r="http://schemas.openxmlformats.org/officeDocument/2006/relationships" id="261" r:id="R8d1112b37ea34e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7517e1e0e4448" /><Relationship Type="http://schemas.openxmlformats.org/officeDocument/2006/relationships/slide" Target="/ppt/slides/slide1.xml" Id="R474eb8c1bf184c53" /><Relationship Type="http://schemas.openxmlformats.org/officeDocument/2006/relationships/slide" Target="/ppt/slides/slide2.xml" Id="R972f9e2cb3db4c24" /><Relationship Type="http://schemas.openxmlformats.org/officeDocument/2006/relationships/slide" Target="/ppt/slides/slide3.xml" Id="Ra8fedaa681064126" /><Relationship Type="http://schemas.openxmlformats.org/officeDocument/2006/relationships/slide" Target="/ppt/slides/slide4.xml" Id="R45a99a17c88e43cb" /><Relationship Type="http://schemas.openxmlformats.org/officeDocument/2006/relationships/slide" Target="/ppt/slides/slide5.xml" Id="Rb05ccdb14b0e4548" /><Relationship Type="http://schemas.openxmlformats.org/officeDocument/2006/relationships/slide" Target="/ppt/slides/slide6.xml" Id="R8d1112b37ea34e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e4d81aca24f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9d7d7e7a0450c" /><Relationship Type="http://schemas.openxmlformats.org/officeDocument/2006/relationships/theme" Target="/ppt/slideMasters/theme/theme1.xml" Id="R61916a3a3e2845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29d7d7e7a045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93b9f994045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a097b7f3b4e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96e2e0f3e4f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5edff392b40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ebc8d9da347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cc806f5e540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MF VITENSKAPELIG HØYSKOLE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MF VITENSKAPELIG HØYSKOLE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150 570 199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−970 441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3 424 094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75 687 956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114 109 165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Gydas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59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917 387 079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