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c926bdd52945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0c936047c4153"/>
  </p:sldMasterIdLst>
  <p:sldIdLst>
    <p:sldId xmlns:r="http://schemas.openxmlformats.org/officeDocument/2006/relationships" id="256" r:id="R4ab198e4302e4e5d"/>
    <p:sldId xmlns:r="http://schemas.openxmlformats.org/officeDocument/2006/relationships" id="257" r:id="R53c4a42d43124522"/>
    <p:sldId xmlns:r="http://schemas.openxmlformats.org/officeDocument/2006/relationships" id="258" r:id="Rca3b5333910d49ef"/>
    <p:sldId xmlns:r="http://schemas.openxmlformats.org/officeDocument/2006/relationships" id="259" r:id="R21104e405b2345fc"/>
    <p:sldId xmlns:r="http://schemas.openxmlformats.org/officeDocument/2006/relationships" id="260" r:id="R7f769e9ed57b4707"/>
    <p:sldId xmlns:r="http://schemas.openxmlformats.org/officeDocument/2006/relationships" id="261" r:id="Rc0e15cceeeae403d"/>
    <p:sldId xmlns:r="http://schemas.openxmlformats.org/officeDocument/2006/relationships" id="262" r:id="Rb9fd700068ab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0c936047c4153" /><Relationship Type="http://schemas.openxmlformats.org/officeDocument/2006/relationships/slide" Target="/ppt/slides/slide1.xml" Id="R4ab198e4302e4e5d" /><Relationship Type="http://schemas.openxmlformats.org/officeDocument/2006/relationships/slide" Target="/ppt/slides/slide2.xml" Id="R53c4a42d43124522" /><Relationship Type="http://schemas.openxmlformats.org/officeDocument/2006/relationships/slide" Target="/ppt/slides/slide3.xml" Id="Rca3b5333910d49ef" /><Relationship Type="http://schemas.openxmlformats.org/officeDocument/2006/relationships/slide" Target="/ppt/slides/slide4.xml" Id="R21104e405b2345fc" /><Relationship Type="http://schemas.openxmlformats.org/officeDocument/2006/relationships/slide" Target="/ppt/slides/slide5.xml" Id="R7f769e9ed57b4707" /><Relationship Type="http://schemas.openxmlformats.org/officeDocument/2006/relationships/slide" Target="/ppt/slides/slide6.xml" Id="Rc0e15cceeeae403d" /><Relationship Type="http://schemas.openxmlformats.org/officeDocument/2006/relationships/slide" Target="/ppt/slides/slide7.xml" Id="Rb9fd700068ab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f7d343dd9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056700bde4076" /><Relationship Type="http://schemas.openxmlformats.org/officeDocument/2006/relationships/theme" Target="/ppt/slideMasters/theme/theme1.xml" Id="R3ba45bcdce01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056700bde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4104e581d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a92cf915f4f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e9c627c99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1b1f0eadc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a1229e36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6ff89947043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f473c408d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AURLAND REVISJON OG REGNSKAP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927 707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1 266 104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MARIANNE AURLAND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Gauteidveien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917 400 210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