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2a9312c1f82405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c68d4e88d294601"/>
  </p:sldMasterIdLst>
  <p:sldIdLst>
    <p:sldId xmlns:r="http://schemas.openxmlformats.org/officeDocument/2006/relationships" id="256" r:id="R79438328c10e460f"/>
    <p:sldId xmlns:r="http://schemas.openxmlformats.org/officeDocument/2006/relationships" id="257" r:id="R239ae59a7eea4f6e"/>
    <p:sldId xmlns:r="http://schemas.openxmlformats.org/officeDocument/2006/relationships" id="258" r:id="R41b38239b9994173"/>
    <p:sldId xmlns:r="http://schemas.openxmlformats.org/officeDocument/2006/relationships" id="259" r:id="R69f77395b6594899"/>
    <p:sldId xmlns:r="http://schemas.openxmlformats.org/officeDocument/2006/relationships" id="260" r:id="Rcbfcce7000514330"/>
    <p:sldId xmlns:r="http://schemas.openxmlformats.org/officeDocument/2006/relationships" id="261" r:id="Rd0cbf825378240c7"/>
    <p:sldId xmlns:r="http://schemas.openxmlformats.org/officeDocument/2006/relationships" id="262" r:id="Raa2b7fe84e5f489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c68d4e88d294601" /><Relationship Type="http://schemas.openxmlformats.org/officeDocument/2006/relationships/slide" Target="/ppt/slides/slide1.xml" Id="R79438328c10e460f" /><Relationship Type="http://schemas.openxmlformats.org/officeDocument/2006/relationships/slide" Target="/ppt/slides/slide2.xml" Id="R239ae59a7eea4f6e" /><Relationship Type="http://schemas.openxmlformats.org/officeDocument/2006/relationships/slide" Target="/ppt/slides/slide3.xml" Id="R41b38239b9994173" /><Relationship Type="http://schemas.openxmlformats.org/officeDocument/2006/relationships/slide" Target="/ppt/slides/slide4.xml" Id="R69f77395b6594899" /><Relationship Type="http://schemas.openxmlformats.org/officeDocument/2006/relationships/slide" Target="/ppt/slides/slide5.xml" Id="Rcbfcce7000514330" /><Relationship Type="http://schemas.openxmlformats.org/officeDocument/2006/relationships/slide" Target="/ppt/slides/slide6.xml" Id="Rd0cbf825378240c7" /><Relationship Type="http://schemas.openxmlformats.org/officeDocument/2006/relationships/slide" Target="/ppt/slides/slide7.xml" Id="Raa2b7fe84e5f489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4c0b8b109734fa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10033d85854187" /><Relationship Type="http://schemas.openxmlformats.org/officeDocument/2006/relationships/theme" Target="/ppt/slideMasters/theme/theme1.xml" Id="R5d339fe12ea844f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610033d8585418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115d2ff51e47b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080d2aa19c4d4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8c1d7c78fc497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5c73364dfb47c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f851af79894e7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40614275994ad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a45c674591466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GEFI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GEFI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GEFI AS ble etablert [år] og holder til i Rykkinn.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GEFI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GEFI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GEFI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−42 225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31 298 046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39 458 381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42 548 771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GEFI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FINHOLDT GEIR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GEFI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Fasanfaret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1348 Rykkinn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917 405 956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GEFI AS</a:t>
            </a:r>
          </a:p>
        </p:txBody>
      </p:sp>
    </p:spTree>
  </p:cSld>
  <p:clrMapOvr>
    <a:masterClrMapping xmlns:a="http://schemas.openxmlformats.org/drawingml/2006/main"/>
  </p:clrMapOvr>
</p:sld>
</file>