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013ff7952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85ffe282d4f60"/>
  </p:sldMasterIdLst>
  <p:sldIdLst>
    <p:sldId xmlns:r="http://schemas.openxmlformats.org/officeDocument/2006/relationships" id="256" r:id="R08016d52e91643e7"/>
    <p:sldId xmlns:r="http://schemas.openxmlformats.org/officeDocument/2006/relationships" id="257" r:id="R227b8a8778f74149"/>
    <p:sldId xmlns:r="http://schemas.openxmlformats.org/officeDocument/2006/relationships" id="258" r:id="Rec617e1ea0594a59"/>
    <p:sldId xmlns:r="http://schemas.openxmlformats.org/officeDocument/2006/relationships" id="259" r:id="R73bba85fa1be4e09"/>
    <p:sldId xmlns:r="http://schemas.openxmlformats.org/officeDocument/2006/relationships" id="260" r:id="R322dd1764e87403a"/>
    <p:sldId xmlns:r="http://schemas.openxmlformats.org/officeDocument/2006/relationships" id="261" r:id="Rbbfa0537936e40db"/>
    <p:sldId xmlns:r="http://schemas.openxmlformats.org/officeDocument/2006/relationships" id="262" r:id="Rf241a7ba9e31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85ffe282d4f60" /><Relationship Type="http://schemas.openxmlformats.org/officeDocument/2006/relationships/slide" Target="/ppt/slides/slide1.xml" Id="R08016d52e91643e7" /><Relationship Type="http://schemas.openxmlformats.org/officeDocument/2006/relationships/slide" Target="/ppt/slides/slide2.xml" Id="R227b8a8778f74149" /><Relationship Type="http://schemas.openxmlformats.org/officeDocument/2006/relationships/slide" Target="/ppt/slides/slide3.xml" Id="Rec617e1ea0594a59" /><Relationship Type="http://schemas.openxmlformats.org/officeDocument/2006/relationships/slide" Target="/ppt/slides/slide4.xml" Id="R73bba85fa1be4e09" /><Relationship Type="http://schemas.openxmlformats.org/officeDocument/2006/relationships/slide" Target="/ppt/slides/slide5.xml" Id="R322dd1764e87403a" /><Relationship Type="http://schemas.openxmlformats.org/officeDocument/2006/relationships/slide" Target="/ppt/slides/slide6.xml" Id="Rbbfa0537936e40db" /><Relationship Type="http://schemas.openxmlformats.org/officeDocument/2006/relationships/slide" Target="/ppt/slides/slide7.xml" Id="Rf241a7ba9e31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22c003e72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975c81f34e05" /><Relationship Type="http://schemas.openxmlformats.org/officeDocument/2006/relationships/theme" Target="/ppt/slideMasters/theme/theme1.xml" Id="R58a3fa6207de4f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64975c81f3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43ffcb203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586856fd1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f6fc4ce43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efd9016c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64a6e50ed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c88107270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c749cd6d342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ARNE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