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bed68eeddf4f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c8ffe029fb4727"/>
  </p:sldMasterIdLst>
  <p:sldIdLst>
    <p:sldId xmlns:r="http://schemas.openxmlformats.org/officeDocument/2006/relationships" id="256" r:id="Rc68810aa27544469"/>
    <p:sldId xmlns:r="http://schemas.openxmlformats.org/officeDocument/2006/relationships" id="257" r:id="R5ef8ceec420c4921"/>
    <p:sldId xmlns:r="http://schemas.openxmlformats.org/officeDocument/2006/relationships" id="258" r:id="R0659452d4aaa4c91"/>
    <p:sldId xmlns:r="http://schemas.openxmlformats.org/officeDocument/2006/relationships" id="259" r:id="Rf80c0c4867cb4a01"/>
    <p:sldId xmlns:r="http://schemas.openxmlformats.org/officeDocument/2006/relationships" id="260" r:id="R02f7cb0b3183442a"/>
    <p:sldId xmlns:r="http://schemas.openxmlformats.org/officeDocument/2006/relationships" id="261" r:id="Rddac9fbb6eef4d69"/>
    <p:sldId xmlns:r="http://schemas.openxmlformats.org/officeDocument/2006/relationships" id="262" r:id="R90311f2e11834b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8ffe029fb4727" /><Relationship Type="http://schemas.openxmlformats.org/officeDocument/2006/relationships/slide" Target="/ppt/slides/slide1.xml" Id="Rc68810aa27544469" /><Relationship Type="http://schemas.openxmlformats.org/officeDocument/2006/relationships/slide" Target="/ppt/slides/slide2.xml" Id="R5ef8ceec420c4921" /><Relationship Type="http://schemas.openxmlformats.org/officeDocument/2006/relationships/slide" Target="/ppt/slides/slide3.xml" Id="R0659452d4aaa4c91" /><Relationship Type="http://schemas.openxmlformats.org/officeDocument/2006/relationships/slide" Target="/ppt/slides/slide4.xml" Id="Rf80c0c4867cb4a01" /><Relationship Type="http://schemas.openxmlformats.org/officeDocument/2006/relationships/slide" Target="/ppt/slides/slide5.xml" Id="R02f7cb0b3183442a" /><Relationship Type="http://schemas.openxmlformats.org/officeDocument/2006/relationships/slide" Target="/ppt/slides/slide6.xml" Id="Rddac9fbb6eef4d69" /><Relationship Type="http://schemas.openxmlformats.org/officeDocument/2006/relationships/slide" Target="/ppt/slides/slide7.xml" Id="R90311f2e11834b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8158765a14b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78e7152654d5c" /><Relationship Type="http://schemas.openxmlformats.org/officeDocument/2006/relationships/theme" Target="/ppt/slideMasters/theme/theme1.xml" Id="Ra3ae3221bc18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e78e7152654d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a0ffa8ace46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55363cb2941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25f6cbf8c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33147c8e1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93bdc9dce4b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e459cca8740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657290d43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KRS ØKONOMI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1 382 385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2 547 134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KARI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SKJELLET RAGNAR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917 439 362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