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f0558432c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55d376c934748"/>
  </p:sldMasterIdLst>
  <p:sldIdLst>
    <p:sldId xmlns:r="http://schemas.openxmlformats.org/officeDocument/2006/relationships" id="256" r:id="R34ecbc5e5b1d4bfe"/>
    <p:sldId xmlns:r="http://schemas.openxmlformats.org/officeDocument/2006/relationships" id="257" r:id="R4261e2633d6b4e34"/>
    <p:sldId xmlns:r="http://schemas.openxmlformats.org/officeDocument/2006/relationships" id="258" r:id="R14128d69d16d4fef"/>
    <p:sldId xmlns:r="http://schemas.openxmlformats.org/officeDocument/2006/relationships" id="259" r:id="Rda88d836b1bd4f93"/>
    <p:sldId xmlns:r="http://schemas.openxmlformats.org/officeDocument/2006/relationships" id="260" r:id="Rbe449b49ec4f4664"/>
    <p:sldId xmlns:r="http://schemas.openxmlformats.org/officeDocument/2006/relationships" id="261" r:id="R7523a5832eea4c44"/>
    <p:sldId xmlns:r="http://schemas.openxmlformats.org/officeDocument/2006/relationships" id="262" r:id="R89401762b784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55d376c934748" /><Relationship Type="http://schemas.openxmlformats.org/officeDocument/2006/relationships/slide" Target="/ppt/slides/slide1.xml" Id="R34ecbc5e5b1d4bfe" /><Relationship Type="http://schemas.openxmlformats.org/officeDocument/2006/relationships/slide" Target="/ppt/slides/slide2.xml" Id="R4261e2633d6b4e34" /><Relationship Type="http://schemas.openxmlformats.org/officeDocument/2006/relationships/slide" Target="/ppt/slides/slide3.xml" Id="R14128d69d16d4fef" /><Relationship Type="http://schemas.openxmlformats.org/officeDocument/2006/relationships/slide" Target="/ppt/slides/slide4.xml" Id="Rda88d836b1bd4f93" /><Relationship Type="http://schemas.openxmlformats.org/officeDocument/2006/relationships/slide" Target="/ppt/slides/slide5.xml" Id="Rbe449b49ec4f4664" /><Relationship Type="http://schemas.openxmlformats.org/officeDocument/2006/relationships/slide" Target="/ppt/slides/slide6.xml" Id="R7523a5832eea4c44" /><Relationship Type="http://schemas.openxmlformats.org/officeDocument/2006/relationships/slide" Target="/ppt/slides/slide7.xml" Id="R89401762b784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5e34f5696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e752d887e458e" /><Relationship Type="http://schemas.openxmlformats.org/officeDocument/2006/relationships/theme" Target="/ppt/slideMasters/theme/theme1.xml" Id="R9f7eb8e67ff0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e752d887e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2e00301d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577337ffb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6c8fb695c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a7d0f6a0a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b83263ab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88573857b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31c0da01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