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283a87ed8f1479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e98b461c74c4897"/>
  </p:sldMasterIdLst>
  <p:sldIdLst>
    <p:sldId xmlns:r="http://schemas.openxmlformats.org/officeDocument/2006/relationships" id="256" r:id="R31b2c1bea4b544f7"/>
    <p:sldId xmlns:r="http://schemas.openxmlformats.org/officeDocument/2006/relationships" id="257" r:id="R4eb9145dc01f40ea"/>
    <p:sldId xmlns:r="http://schemas.openxmlformats.org/officeDocument/2006/relationships" id="258" r:id="R5b1a37b8161a4bc7"/>
    <p:sldId xmlns:r="http://schemas.openxmlformats.org/officeDocument/2006/relationships" id="259" r:id="R081ad57ce88d4c69"/>
    <p:sldId xmlns:r="http://schemas.openxmlformats.org/officeDocument/2006/relationships" id="260" r:id="R6fb6f71a1f514548"/>
    <p:sldId xmlns:r="http://schemas.openxmlformats.org/officeDocument/2006/relationships" id="261" r:id="R8fdfd9d0e3f34911"/>
    <p:sldId xmlns:r="http://schemas.openxmlformats.org/officeDocument/2006/relationships" id="262" r:id="R693eff63459b4a0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98b461c74c4897" /><Relationship Type="http://schemas.openxmlformats.org/officeDocument/2006/relationships/slide" Target="/ppt/slides/slide1.xml" Id="R31b2c1bea4b544f7" /><Relationship Type="http://schemas.openxmlformats.org/officeDocument/2006/relationships/slide" Target="/ppt/slides/slide2.xml" Id="R4eb9145dc01f40ea" /><Relationship Type="http://schemas.openxmlformats.org/officeDocument/2006/relationships/slide" Target="/ppt/slides/slide3.xml" Id="R5b1a37b8161a4bc7" /><Relationship Type="http://schemas.openxmlformats.org/officeDocument/2006/relationships/slide" Target="/ppt/slides/slide4.xml" Id="R081ad57ce88d4c69" /><Relationship Type="http://schemas.openxmlformats.org/officeDocument/2006/relationships/slide" Target="/ppt/slides/slide5.xml" Id="R6fb6f71a1f514548" /><Relationship Type="http://schemas.openxmlformats.org/officeDocument/2006/relationships/slide" Target="/ppt/slides/slide6.xml" Id="R8fdfd9d0e3f34911" /><Relationship Type="http://schemas.openxmlformats.org/officeDocument/2006/relationships/slide" Target="/ppt/slides/slide7.xml" Id="R693eff63459b4a0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42560c994a4a0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4e131f240e403d" /><Relationship Type="http://schemas.openxmlformats.org/officeDocument/2006/relationships/theme" Target="/ppt/slideMasters/theme/theme1.xml" Id="R84ce9a07c3bb465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14e131f240e403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4c625320914f8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04709f57754d5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4f979c0aa6434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3cbc2ebc684d6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2e0cf52576424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f36c8e982046c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6b687f87b248c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MCR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MCR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MCR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MCR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MCR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MCR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−30 771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6 390 248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12 582 910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19 061 374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MCR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MARIANNE CHRISTINE REIMERS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MCR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Marianne C. Reimers, Løvenskiolds gate 9A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post@mcr.as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917 447 691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MCR INVEST AS</a:t>
            </a:r>
          </a:p>
        </p:txBody>
      </p:sp>
    </p:spTree>
  </p:cSld>
  <p:clrMapOvr>
    <a:masterClrMapping xmlns:a="http://schemas.openxmlformats.org/drawingml/2006/main"/>
  </p:clrMapOvr>
</p:sld>
</file>