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5fe9e9335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f4404eec24fc5"/>
  </p:sldMasterIdLst>
  <p:sldIdLst>
    <p:sldId xmlns:r="http://schemas.openxmlformats.org/officeDocument/2006/relationships" id="256" r:id="Rae5689343852480d"/>
    <p:sldId xmlns:r="http://schemas.openxmlformats.org/officeDocument/2006/relationships" id="257" r:id="Rc19b5fb833684ec4"/>
    <p:sldId xmlns:r="http://schemas.openxmlformats.org/officeDocument/2006/relationships" id="258" r:id="Rbc78b563139c4807"/>
    <p:sldId xmlns:r="http://schemas.openxmlformats.org/officeDocument/2006/relationships" id="259" r:id="R12cb2559926b4f76"/>
    <p:sldId xmlns:r="http://schemas.openxmlformats.org/officeDocument/2006/relationships" id="260" r:id="Ra2ce6693e21a4c21"/>
    <p:sldId xmlns:r="http://schemas.openxmlformats.org/officeDocument/2006/relationships" id="261" r:id="R2218abf4d6aa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f4404eec24fc5" /><Relationship Type="http://schemas.openxmlformats.org/officeDocument/2006/relationships/slide" Target="/ppt/slides/slide1.xml" Id="Rae5689343852480d" /><Relationship Type="http://schemas.openxmlformats.org/officeDocument/2006/relationships/slide" Target="/ppt/slides/slide2.xml" Id="Rc19b5fb833684ec4" /><Relationship Type="http://schemas.openxmlformats.org/officeDocument/2006/relationships/slide" Target="/ppt/slides/slide3.xml" Id="Rbc78b563139c4807" /><Relationship Type="http://schemas.openxmlformats.org/officeDocument/2006/relationships/slide" Target="/ppt/slides/slide4.xml" Id="R12cb2559926b4f76" /><Relationship Type="http://schemas.openxmlformats.org/officeDocument/2006/relationships/slide" Target="/ppt/slides/slide5.xml" Id="Ra2ce6693e21a4c21" /><Relationship Type="http://schemas.openxmlformats.org/officeDocument/2006/relationships/slide" Target="/ppt/slides/slide6.xml" Id="R2218abf4d6aa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5319a694a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b8441b854c81" /><Relationship Type="http://schemas.openxmlformats.org/officeDocument/2006/relationships/theme" Target="/ppt/slideMasters/theme/theme1.xml" Id="Rf9a8f858037d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9b8441b85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94c2b41b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4eacfa3a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c8f03e6ba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73c3d5b9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f95fc5216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318072d56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