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698d31aa5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9bf6c74374f89"/>
  </p:sldMasterIdLst>
  <p:sldIdLst>
    <p:sldId xmlns:r="http://schemas.openxmlformats.org/officeDocument/2006/relationships" id="256" r:id="R1a2f46d760cd4afc"/>
    <p:sldId xmlns:r="http://schemas.openxmlformats.org/officeDocument/2006/relationships" id="257" r:id="R67843b0193b54e03"/>
    <p:sldId xmlns:r="http://schemas.openxmlformats.org/officeDocument/2006/relationships" id="258" r:id="Re7aec1e9f97c47ea"/>
    <p:sldId xmlns:r="http://schemas.openxmlformats.org/officeDocument/2006/relationships" id="259" r:id="R3a180ea3b8b144ae"/>
    <p:sldId xmlns:r="http://schemas.openxmlformats.org/officeDocument/2006/relationships" id="260" r:id="Ra3099b5f3fc045c7"/>
    <p:sldId xmlns:r="http://schemas.openxmlformats.org/officeDocument/2006/relationships" id="261" r:id="R3feed10531254434"/>
    <p:sldId xmlns:r="http://schemas.openxmlformats.org/officeDocument/2006/relationships" id="262" r:id="Rfec4259b043f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9bf6c74374f89" /><Relationship Type="http://schemas.openxmlformats.org/officeDocument/2006/relationships/slide" Target="/ppt/slides/slide1.xml" Id="R1a2f46d760cd4afc" /><Relationship Type="http://schemas.openxmlformats.org/officeDocument/2006/relationships/slide" Target="/ppt/slides/slide2.xml" Id="R67843b0193b54e03" /><Relationship Type="http://schemas.openxmlformats.org/officeDocument/2006/relationships/slide" Target="/ppt/slides/slide3.xml" Id="Re7aec1e9f97c47ea" /><Relationship Type="http://schemas.openxmlformats.org/officeDocument/2006/relationships/slide" Target="/ppt/slides/slide4.xml" Id="R3a180ea3b8b144ae" /><Relationship Type="http://schemas.openxmlformats.org/officeDocument/2006/relationships/slide" Target="/ppt/slides/slide5.xml" Id="Ra3099b5f3fc045c7" /><Relationship Type="http://schemas.openxmlformats.org/officeDocument/2006/relationships/slide" Target="/ppt/slides/slide6.xml" Id="R3feed10531254434" /><Relationship Type="http://schemas.openxmlformats.org/officeDocument/2006/relationships/slide" Target="/ppt/slides/slide7.xml" Id="Rfec4259b043f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4e3586f9a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eeaf79d54723" /><Relationship Type="http://schemas.openxmlformats.org/officeDocument/2006/relationships/theme" Target="/ppt/slideMasters/theme/theme1.xml" Id="R3425fe1938bf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eeeaf79d5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cfb4099f8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f2d7e135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838e1c4d7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ecb8d370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ceb1f46b6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48e2cb09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cb6c7efcc48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REIMA INVEST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REIMERS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