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9fa9bad99f49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28c2da165f4b8d"/>
  </p:sldMasterIdLst>
  <p:sldIdLst>
    <p:sldId xmlns:r="http://schemas.openxmlformats.org/officeDocument/2006/relationships" id="256" r:id="Rd308cc6356cf490d"/>
    <p:sldId xmlns:r="http://schemas.openxmlformats.org/officeDocument/2006/relationships" id="257" r:id="R536f02b7c6bb47c5"/>
    <p:sldId xmlns:r="http://schemas.openxmlformats.org/officeDocument/2006/relationships" id="258" r:id="R0b92ad16176e426a"/>
    <p:sldId xmlns:r="http://schemas.openxmlformats.org/officeDocument/2006/relationships" id="259" r:id="Rf081212d4f544c0a"/>
    <p:sldId xmlns:r="http://schemas.openxmlformats.org/officeDocument/2006/relationships" id="260" r:id="R11b346c644574649"/>
    <p:sldId xmlns:r="http://schemas.openxmlformats.org/officeDocument/2006/relationships" id="261" r:id="R9995690275e2467f"/>
    <p:sldId xmlns:r="http://schemas.openxmlformats.org/officeDocument/2006/relationships" id="262" r:id="Rcf80607fa13145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28c2da165f4b8d" /><Relationship Type="http://schemas.openxmlformats.org/officeDocument/2006/relationships/slide" Target="/ppt/slides/slide1.xml" Id="Rd308cc6356cf490d" /><Relationship Type="http://schemas.openxmlformats.org/officeDocument/2006/relationships/slide" Target="/ppt/slides/slide2.xml" Id="R536f02b7c6bb47c5" /><Relationship Type="http://schemas.openxmlformats.org/officeDocument/2006/relationships/slide" Target="/ppt/slides/slide3.xml" Id="R0b92ad16176e426a" /><Relationship Type="http://schemas.openxmlformats.org/officeDocument/2006/relationships/slide" Target="/ppt/slides/slide4.xml" Id="Rf081212d4f544c0a" /><Relationship Type="http://schemas.openxmlformats.org/officeDocument/2006/relationships/slide" Target="/ppt/slides/slide5.xml" Id="R11b346c644574649" /><Relationship Type="http://schemas.openxmlformats.org/officeDocument/2006/relationships/slide" Target="/ppt/slides/slide6.xml" Id="R9995690275e2467f" /><Relationship Type="http://schemas.openxmlformats.org/officeDocument/2006/relationships/slide" Target="/ppt/slides/slide7.xml" Id="Rcf80607fa13145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8e08d5db874a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e502a0e47409a" /><Relationship Type="http://schemas.openxmlformats.org/officeDocument/2006/relationships/theme" Target="/ppt/slideMasters/theme/theme1.xml" Id="R7dede9aa4f464c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ce502a0e4740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d9df65f024b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1b45d092342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3c73f90a34b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32af1036c43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359ccf2664e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e38c541b447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b68d00e9f4b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JOSMAG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JOSMAG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659 157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29 355 847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29 715 534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MAGNUSSEN JOSTEIN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Ørnahaugen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917 448 620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