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88c62fc6e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139f1eafd4563"/>
  </p:sldMasterIdLst>
  <p:sldIdLst>
    <p:sldId xmlns:r="http://schemas.openxmlformats.org/officeDocument/2006/relationships" id="256" r:id="R7d57d50d9f244fab"/>
    <p:sldId xmlns:r="http://schemas.openxmlformats.org/officeDocument/2006/relationships" id="257" r:id="R63adac948e0e4354"/>
    <p:sldId xmlns:r="http://schemas.openxmlformats.org/officeDocument/2006/relationships" id="258" r:id="R5718e74740c141e4"/>
    <p:sldId xmlns:r="http://schemas.openxmlformats.org/officeDocument/2006/relationships" id="259" r:id="Ra304e8634abb4ff5"/>
    <p:sldId xmlns:r="http://schemas.openxmlformats.org/officeDocument/2006/relationships" id="260" r:id="R4f3c5d6e2a274b01"/>
    <p:sldId xmlns:r="http://schemas.openxmlformats.org/officeDocument/2006/relationships" id="261" r:id="R46d39baad2964c9d"/>
    <p:sldId xmlns:r="http://schemas.openxmlformats.org/officeDocument/2006/relationships" id="262" r:id="R41c4632dcca7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139f1eafd4563" /><Relationship Type="http://schemas.openxmlformats.org/officeDocument/2006/relationships/slide" Target="/ppt/slides/slide1.xml" Id="R7d57d50d9f244fab" /><Relationship Type="http://schemas.openxmlformats.org/officeDocument/2006/relationships/slide" Target="/ppt/slides/slide2.xml" Id="R63adac948e0e4354" /><Relationship Type="http://schemas.openxmlformats.org/officeDocument/2006/relationships/slide" Target="/ppt/slides/slide3.xml" Id="R5718e74740c141e4" /><Relationship Type="http://schemas.openxmlformats.org/officeDocument/2006/relationships/slide" Target="/ppt/slides/slide4.xml" Id="Ra304e8634abb4ff5" /><Relationship Type="http://schemas.openxmlformats.org/officeDocument/2006/relationships/slide" Target="/ppt/slides/slide5.xml" Id="R4f3c5d6e2a274b01" /><Relationship Type="http://schemas.openxmlformats.org/officeDocument/2006/relationships/slide" Target="/ppt/slides/slide6.xml" Id="R46d39baad2964c9d" /><Relationship Type="http://schemas.openxmlformats.org/officeDocument/2006/relationships/slide" Target="/ppt/slides/slide7.xml" Id="R41c4632dcca7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3f3dca707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437d7e82248a5" /><Relationship Type="http://schemas.openxmlformats.org/officeDocument/2006/relationships/theme" Target="/ppt/slideMasters/theme/theme1.xml" Id="R7c074461ddc7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437d7e822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3ac46a91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aa6c3a84e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344076ad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2a0fd0aae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e3eabfe05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0e2fee57c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18db95482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ØSTLANDETS BLAD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ØSTLANDETS BLAD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42 226 022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7 313 517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6 322 755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21 932 678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AMEDIA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anita.jansen@oblad.no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www.oblad.no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917 475 571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