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8148d9be2a84b5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6d15f565a304bd8"/>
  </p:sldMasterIdLst>
  <p:sldIdLst>
    <p:sldId xmlns:r="http://schemas.openxmlformats.org/officeDocument/2006/relationships" id="256" r:id="R304476ebc1134b36"/>
    <p:sldId xmlns:r="http://schemas.openxmlformats.org/officeDocument/2006/relationships" id="257" r:id="R399ba59f06fc49cd"/>
    <p:sldId xmlns:r="http://schemas.openxmlformats.org/officeDocument/2006/relationships" id="258" r:id="R184e9845f0c74a91"/>
    <p:sldId xmlns:r="http://schemas.openxmlformats.org/officeDocument/2006/relationships" id="259" r:id="R43782f6a16074df5"/>
    <p:sldId xmlns:r="http://schemas.openxmlformats.org/officeDocument/2006/relationships" id="260" r:id="Re71fcc76dae6439d"/>
    <p:sldId xmlns:r="http://schemas.openxmlformats.org/officeDocument/2006/relationships" id="261" r:id="Rd011962cb86e4c83"/>
    <p:sldId xmlns:r="http://schemas.openxmlformats.org/officeDocument/2006/relationships" id="262" r:id="R319de82a45cf4ec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6d15f565a304bd8" /><Relationship Type="http://schemas.openxmlformats.org/officeDocument/2006/relationships/slide" Target="/ppt/slides/slide1.xml" Id="R304476ebc1134b36" /><Relationship Type="http://schemas.openxmlformats.org/officeDocument/2006/relationships/slide" Target="/ppt/slides/slide2.xml" Id="R399ba59f06fc49cd" /><Relationship Type="http://schemas.openxmlformats.org/officeDocument/2006/relationships/slide" Target="/ppt/slides/slide3.xml" Id="R184e9845f0c74a91" /><Relationship Type="http://schemas.openxmlformats.org/officeDocument/2006/relationships/slide" Target="/ppt/slides/slide4.xml" Id="R43782f6a16074df5" /><Relationship Type="http://schemas.openxmlformats.org/officeDocument/2006/relationships/slide" Target="/ppt/slides/slide5.xml" Id="Re71fcc76dae6439d" /><Relationship Type="http://schemas.openxmlformats.org/officeDocument/2006/relationships/slide" Target="/ppt/slides/slide6.xml" Id="Rd011962cb86e4c83" /><Relationship Type="http://schemas.openxmlformats.org/officeDocument/2006/relationships/slide" Target="/ppt/slides/slide7.xml" Id="R319de82a45cf4ec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9018c8b165447e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ec3416493d4a1d" /><Relationship Type="http://schemas.openxmlformats.org/officeDocument/2006/relationships/theme" Target="/ppt/slideMasters/theme/theme1.xml" Id="R5d07309133584a5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6ec3416493d4a1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3278e3bbdb478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c8d4b11bac4d8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39df15214f422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113a5d4cce492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af2b859c0146a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832734a5ad461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f4385496a04ee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BRØDRENE SÆTHRE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BRØDRENE SÆTHRE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BRØDRENE SÆTHRE AS ble etablert [år] og holder til i Elverum.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BRØDRENE SÆTHRE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BRØDRENE SÆTHRE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BRØDRENE SÆTHRE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10 966 446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5 620 401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9 543 530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80 591 834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122 203 144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BRØDRENE SÆTHRE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SÆTHRE AS  –  36,0 %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ELVERUM SPORT AS  –  32,0 %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JOHN BIRGER SÆTHRE AS  –  32,0 %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BRØDRENE SÆTHRE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Svartbekkvegen 52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2406 Elverum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917 481 261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BRØDRENE SÆTHRE AS</a:t>
            </a:r>
          </a:p>
        </p:txBody>
      </p:sp>
    </p:spTree>
  </p:cSld>
  <p:clrMapOvr>
    <a:masterClrMapping xmlns:a="http://schemas.openxmlformats.org/drawingml/2006/main"/>
  </p:clrMapOvr>
</p:sld>
</file>