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804f6f4a2b4b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b3a636d885433e"/>
  </p:sldMasterIdLst>
  <p:sldIdLst>
    <p:sldId xmlns:r="http://schemas.openxmlformats.org/officeDocument/2006/relationships" id="256" r:id="Rbce0d0810fc94217"/>
    <p:sldId xmlns:r="http://schemas.openxmlformats.org/officeDocument/2006/relationships" id="257" r:id="R83d46501c1c1449d"/>
    <p:sldId xmlns:r="http://schemas.openxmlformats.org/officeDocument/2006/relationships" id="258" r:id="R069d9276376a4bc1"/>
    <p:sldId xmlns:r="http://schemas.openxmlformats.org/officeDocument/2006/relationships" id="259" r:id="R7d1f22ab9ee0430a"/>
    <p:sldId xmlns:r="http://schemas.openxmlformats.org/officeDocument/2006/relationships" id="260" r:id="Reb3a12c90bb64330"/>
    <p:sldId xmlns:r="http://schemas.openxmlformats.org/officeDocument/2006/relationships" id="261" r:id="R8e9a9c32f06442fb"/>
    <p:sldId xmlns:r="http://schemas.openxmlformats.org/officeDocument/2006/relationships" id="262" r:id="R7063cd0dec6a49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b3a636d885433e" /><Relationship Type="http://schemas.openxmlformats.org/officeDocument/2006/relationships/slide" Target="/ppt/slides/slide1.xml" Id="Rbce0d0810fc94217" /><Relationship Type="http://schemas.openxmlformats.org/officeDocument/2006/relationships/slide" Target="/ppt/slides/slide2.xml" Id="R83d46501c1c1449d" /><Relationship Type="http://schemas.openxmlformats.org/officeDocument/2006/relationships/slide" Target="/ppt/slides/slide3.xml" Id="R069d9276376a4bc1" /><Relationship Type="http://schemas.openxmlformats.org/officeDocument/2006/relationships/slide" Target="/ppt/slides/slide4.xml" Id="R7d1f22ab9ee0430a" /><Relationship Type="http://schemas.openxmlformats.org/officeDocument/2006/relationships/slide" Target="/ppt/slides/slide5.xml" Id="Reb3a12c90bb64330" /><Relationship Type="http://schemas.openxmlformats.org/officeDocument/2006/relationships/slide" Target="/ppt/slides/slide6.xml" Id="R8e9a9c32f06442fb" /><Relationship Type="http://schemas.openxmlformats.org/officeDocument/2006/relationships/slide" Target="/ppt/slides/slide7.xml" Id="R7063cd0dec6a49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9499da7d954b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59125b6964937" /><Relationship Type="http://schemas.openxmlformats.org/officeDocument/2006/relationships/theme" Target="/ppt/slideMasters/theme/theme1.xml" Id="R00b8e5d411364f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259125b69649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3b8f0c0e846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b2b53f4ff40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abe87118b4d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2789771d241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2d27392c449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65224d0f144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6e74c9949049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STEINODDEN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STEINODDEN 1 AS ble etablert [år] og holder til i Egersund.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18 564 865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22 580 801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 HETLAND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Nonsteinbakken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4373 Egersund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917 487 405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1 AS</a:t>
            </a:r>
          </a:p>
        </p:txBody>
      </p:sp>
    </p:spTree>
  </p:cSld>
  <p:clrMapOvr>
    <a:masterClrMapping xmlns:a="http://schemas.openxmlformats.org/drawingml/2006/main"/>
  </p:clrMapOvr>
</p:sld>
</file>