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a07609beb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5c29a20fc4c46"/>
  </p:sldMasterIdLst>
  <p:sldIdLst>
    <p:sldId xmlns:r="http://schemas.openxmlformats.org/officeDocument/2006/relationships" id="256" r:id="R9ba2729a909441b0"/>
    <p:sldId xmlns:r="http://schemas.openxmlformats.org/officeDocument/2006/relationships" id="257" r:id="Rae33660430ba4fcb"/>
    <p:sldId xmlns:r="http://schemas.openxmlformats.org/officeDocument/2006/relationships" id="258" r:id="R9182d01083fa441a"/>
    <p:sldId xmlns:r="http://schemas.openxmlformats.org/officeDocument/2006/relationships" id="259" r:id="Rb9e3328418d741e0"/>
    <p:sldId xmlns:r="http://schemas.openxmlformats.org/officeDocument/2006/relationships" id="260" r:id="R1247aef1a12a4d2a"/>
    <p:sldId xmlns:r="http://schemas.openxmlformats.org/officeDocument/2006/relationships" id="261" r:id="R46b463718453404d"/>
    <p:sldId xmlns:r="http://schemas.openxmlformats.org/officeDocument/2006/relationships" id="262" r:id="R3da50939671a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5c29a20fc4c46" /><Relationship Type="http://schemas.openxmlformats.org/officeDocument/2006/relationships/slide" Target="/ppt/slides/slide1.xml" Id="R9ba2729a909441b0" /><Relationship Type="http://schemas.openxmlformats.org/officeDocument/2006/relationships/slide" Target="/ppt/slides/slide2.xml" Id="Rae33660430ba4fcb" /><Relationship Type="http://schemas.openxmlformats.org/officeDocument/2006/relationships/slide" Target="/ppt/slides/slide3.xml" Id="R9182d01083fa441a" /><Relationship Type="http://schemas.openxmlformats.org/officeDocument/2006/relationships/slide" Target="/ppt/slides/slide4.xml" Id="Rb9e3328418d741e0" /><Relationship Type="http://schemas.openxmlformats.org/officeDocument/2006/relationships/slide" Target="/ppt/slides/slide5.xml" Id="R1247aef1a12a4d2a" /><Relationship Type="http://schemas.openxmlformats.org/officeDocument/2006/relationships/slide" Target="/ppt/slides/slide6.xml" Id="R46b463718453404d" /><Relationship Type="http://schemas.openxmlformats.org/officeDocument/2006/relationships/slide" Target="/ppt/slides/slide7.xml" Id="R3da50939671a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9bed06ea7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6bcbc1924373" /><Relationship Type="http://schemas.openxmlformats.org/officeDocument/2006/relationships/theme" Target="/ppt/slideMasters/theme/theme1.xml" Id="R137bb0a010dc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96bcbc192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09805f778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00d0d1c5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1df509fd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e5c28af7e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23648377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85e3d6ae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9d38467b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