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c33f050a884c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fa6b879baf46d2"/>
  </p:sldMasterIdLst>
  <p:sldIdLst>
    <p:sldId xmlns:r="http://schemas.openxmlformats.org/officeDocument/2006/relationships" id="256" r:id="R05e5974c77084965"/>
    <p:sldId xmlns:r="http://schemas.openxmlformats.org/officeDocument/2006/relationships" id="257" r:id="Rd8a1b68a70ba4e88"/>
    <p:sldId xmlns:r="http://schemas.openxmlformats.org/officeDocument/2006/relationships" id="258" r:id="R41be7ea2544c4762"/>
    <p:sldId xmlns:r="http://schemas.openxmlformats.org/officeDocument/2006/relationships" id="259" r:id="Rde646844f0bb42a6"/>
    <p:sldId xmlns:r="http://schemas.openxmlformats.org/officeDocument/2006/relationships" id="260" r:id="Rb4caae6fdbfc43ae"/>
    <p:sldId xmlns:r="http://schemas.openxmlformats.org/officeDocument/2006/relationships" id="261" r:id="R36e5edbe14ac43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a6b879baf46d2" /><Relationship Type="http://schemas.openxmlformats.org/officeDocument/2006/relationships/slide" Target="/ppt/slides/slide1.xml" Id="R05e5974c77084965" /><Relationship Type="http://schemas.openxmlformats.org/officeDocument/2006/relationships/slide" Target="/ppt/slides/slide2.xml" Id="Rd8a1b68a70ba4e88" /><Relationship Type="http://schemas.openxmlformats.org/officeDocument/2006/relationships/slide" Target="/ppt/slides/slide3.xml" Id="R41be7ea2544c4762" /><Relationship Type="http://schemas.openxmlformats.org/officeDocument/2006/relationships/slide" Target="/ppt/slides/slide4.xml" Id="Rde646844f0bb42a6" /><Relationship Type="http://schemas.openxmlformats.org/officeDocument/2006/relationships/slide" Target="/ppt/slides/slide5.xml" Id="Rb4caae6fdbfc43ae" /><Relationship Type="http://schemas.openxmlformats.org/officeDocument/2006/relationships/slide" Target="/ppt/slides/slide6.xml" Id="R36e5edbe14ac43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a6e01eebd4f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d54b235dc4125" /><Relationship Type="http://schemas.openxmlformats.org/officeDocument/2006/relationships/theme" Target="/ppt/slideMasters/theme/theme1.xml" Id="Re852487132e449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0d54b235dc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27d09cf3b4e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e3c3886ff41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b81519c0247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e960ed63648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d3e42c08940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8f2cb618d43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STEINODDEN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Eigerøyveien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