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ebe1d6ea24b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54b2ea4c26401a"/>
  </p:sldMasterIdLst>
  <p:sldIdLst>
    <p:sldId xmlns:r="http://schemas.openxmlformats.org/officeDocument/2006/relationships" id="256" r:id="R30406f5dd878427a"/>
    <p:sldId xmlns:r="http://schemas.openxmlformats.org/officeDocument/2006/relationships" id="257" r:id="R193d2258bed14cb8"/>
    <p:sldId xmlns:r="http://schemas.openxmlformats.org/officeDocument/2006/relationships" id="258" r:id="R3c1c5b5aa14d43b4"/>
    <p:sldId xmlns:r="http://schemas.openxmlformats.org/officeDocument/2006/relationships" id="259" r:id="R905dcec0fedb4f98"/>
    <p:sldId xmlns:r="http://schemas.openxmlformats.org/officeDocument/2006/relationships" id="260" r:id="Rc43c3f6009c14338"/>
    <p:sldId xmlns:r="http://schemas.openxmlformats.org/officeDocument/2006/relationships" id="261" r:id="R28b0cdcd10504c0d"/>
    <p:sldId xmlns:r="http://schemas.openxmlformats.org/officeDocument/2006/relationships" id="262" r:id="R017bda8f9e2e40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4b2ea4c26401a" /><Relationship Type="http://schemas.openxmlformats.org/officeDocument/2006/relationships/slide" Target="/ppt/slides/slide1.xml" Id="R30406f5dd878427a" /><Relationship Type="http://schemas.openxmlformats.org/officeDocument/2006/relationships/slide" Target="/ppt/slides/slide2.xml" Id="R193d2258bed14cb8" /><Relationship Type="http://schemas.openxmlformats.org/officeDocument/2006/relationships/slide" Target="/ppt/slides/slide3.xml" Id="R3c1c5b5aa14d43b4" /><Relationship Type="http://schemas.openxmlformats.org/officeDocument/2006/relationships/slide" Target="/ppt/slides/slide4.xml" Id="R905dcec0fedb4f98" /><Relationship Type="http://schemas.openxmlformats.org/officeDocument/2006/relationships/slide" Target="/ppt/slides/slide5.xml" Id="Rc43c3f6009c14338" /><Relationship Type="http://schemas.openxmlformats.org/officeDocument/2006/relationships/slide" Target="/ppt/slides/slide6.xml" Id="R28b0cdcd10504c0d" /><Relationship Type="http://schemas.openxmlformats.org/officeDocument/2006/relationships/slide" Target="/ppt/slides/slide7.xml" Id="R017bda8f9e2e40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f370b4e1f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64c1f3fbc466d" /><Relationship Type="http://schemas.openxmlformats.org/officeDocument/2006/relationships/theme" Target="/ppt/slideMasters/theme/theme1.xml" Id="R4cb0d594d05f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864c1f3fbc46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6ca08962e4f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ae48f260c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146a8054746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cfb49c78b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537fefd7e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dacb02dfe47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03ee39a37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3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22 597 216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HETLAND TOLLEFSEN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Eigerøyveien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