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60b217292043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6f50f60c2a4cd4"/>
  </p:sldMasterIdLst>
  <p:sldIdLst>
    <p:sldId xmlns:r="http://schemas.openxmlformats.org/officeDocument/2006/relationships" id="256" r:id="Rdae76052b85b44d8"/>
    <p:sldId xmlns:r="http://schemas.openxmlformats.org/officeDocument/2006/relationships" id="257" r:id="Rff5e06cf5bc346c6"/>
    <p:sldId xmlns:r="http://schemas.openxmlformats.org/officeDocument/2006/relationships" id="258" r:id="R1efa290c6f344248"/>
    <p:sldId xmlns:r="http://schemas.openxmlformats.org/officeDocument/2006/relationships" id="259" r:id="R404b3bfecaa847e1"/>
    <p:sldId xmlns:r="http://schemas.openxmlformats.org/officeDocument/2006/relationships" id="260" r:id="Rbf1469724856459f"/>
    <p:sldId xmlns:r="http://schemas.openxmlformats.org/officeDocument/2006/relationships" id="261" r:id="R626ee356865a40b7"/>
    <p:sldId xmlns:r="http://schemas.openxmlformats.org/officeDocument/2006/relationships" id="262" r:id="Rb9333bbcfcfb41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6f50f60c2a4cd4" /><Relationship Type="http://schemas.openxmlformats.org/officeDocument/2006/relationships/slide" Target="/ppt/slides/slide1.xml" Id="Rdae76052b85b44d8" /><Relationship Type="http://schemas.openxmlformats.org/officeDocument/2006/relationships/slide" Target="/ppt/slides/slide2.xml" Id="Rff5e06cf5bc346c6" /><Relationship Type="http://schemas.openxmlformats.org/officeDocument/2006/relationships/slide" Target="/ppt/slides/slide3.xml" Id="R1efa290c6f344248" /><Relationship Type="http://schemas.openxmlformats.org/officeDocument/2006/relationships/slide" Target="/ppt/slides/slide4.xml" Id="R404b3bfecaa847e1" /><Relationship Type="http://schemas.openxmlformats.org/officeDocument/2006/relationships/slide" Target="/ppt/slides/slide5.xml" Id="Rbf1469724856459f" /><Relationship Type="http://schemas.openxmlformats.org/officeDocument/2006/relationships/slide" Target="/ppt/slides/slide6.xml" Id="R626ee356865a40b7" /><Relationship Type="http://schemas.openxmlformats.org/officeDocument/2006/relationships/slide" Target="/ppt/slides/slide7.xml" Id="Rb9333bbcfcfb41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d1ebba512146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53e84afc842e7" /><Relationship Type="http://schemas.openxmlformats.org/officeDocument/2006/relationships/theme" Target="/ppt/slideMasters/theme/theme1.xml" Id="Ra9a9e0b962b146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253e84afc842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b4ee006014d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6a95b37464f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1d1493b4f4d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964ec984b45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a4ade26c944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1dd6dcf5540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8eb5b73b34a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SONIC TITAN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SONIC TITAN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SONIC TITAN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SONIC TITAN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SONIC TITAN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SONIC TITAN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−218 273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30 274 225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90 588 179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96 940 485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SONIC TITAN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DJUVE KRISTIAN BREKKE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SONIC TITAN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917 499 926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SONIC TITAN AS</a:t>
            </a:r>
          </a:p>
        </p:txBody>
      </p:sp>
    </p:spTree>
  </p:cSld>
  <p:clrMapOvr>
    <a:masterClrMapping xmlns:a="http://schemas.openxmlformats.org/drawingml/2006/main"/>
  </p:clrMapOvr>
</p:sld>
</file>