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4c36675ca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23f4bfe420448d"/>
  </p:sldMasterIdLst>
  <p:sldIdLst>
    <p:sldId xmlns:r="http://schemas.openxmlformats.org/officeDocument/2006/relationships" id="256" r:id="Rf87f5010ac074ffd"/>
    <p:sldId xmlns:r="http://schemas.openxmlformats.org/officeDocument/2006/relationships" id="257" r:id="R326755536cee4ccf"/>
    <p:sldId xmlns:r="http://schemas.openxmlformats.org/officeDocument/2006/relationships" id="258" r:id="R7f0f77df41374e47"/>
    <p:sldId xmlns:r="http://schemas.openxmlformats.org/officeDocument/2006/relationships" id="259" r:id="Rd4431fce4f6447a8"/>
    <p:sldId xmlns:r="http://schemas.openxmlformats.org/officeDocument/2006/relationships" id="260" r:id="R5a6d92d1f10d4bd4"/>
    <p:sldId xmlns:r="http://schemas.openxmlformats.org/officeDocument/2006/relationships" id="261" r:id="R605b1876e734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3f4bfe420448d" /><Relationship Type="http://schemas.openxmlformats.org/officeDocument/2006/relationships/slide" Target="/ppt/slides/slide1.xml" Id="Rf87f5010ac074ffd" /><Relationship Type="http://schemas.openxmlformats.org/officeDocument/2006/relationships/slide" Target="/ppt/slides/slide2.xml" Id="R326755536cee4ccf" /><Relationship Type="http://schemas.openxmlformats.org/officeDocument/2006/relationships/slide" Target="/ppt/slides/slide3.xml" Id="R7f0f77df41374e47" /><Relationship Type="http://schemas.openxmlformats.org/officeDocument/2006/relationships/slide" Target="/ppt/slides/slide4.xml" Id="Rd4431fce4f6447a8" /><Relationship Type="http://schemas.openxmlformats.org/officeDocument/2006/relationships/slide" Target="/ppt/slides/slide5.xml" Id="R5a6d92d1f10d4bd4" /><Relationship Type="http://schemas.openxmlformats.org/officeDocument/2006/relationships/slide" Target="/ppt/slides/slide6.xml" Id="R605b1876e734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edf42987d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913e07844d74" /><Relationship Type="http://schemas.openxmlformats.org/officeDocument/2006/relationships/theme" Target="/ppt/slideMasters/theme/theme1.xml" Id="R787ff3250bc349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2913e0784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15e82ccf3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a1c4ed34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a792279b1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77190d457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e9148f284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8436b51d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8 629 983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917 518 998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 PARTNER AS</a:t>
            </a:r>
          </a:p>
        </p:txBody>
      </p:sp>
    </p:spTree>
  </p:cSld>
  <p:clrMapOvr>
    <a:masterClrMapping xmlns:a="http://schemas.openxmlformats.org/drawingml/2006/main"/>
  </p:clrMapOvr>
</p:sld>
</file>