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4c7d5f1cc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e68e8618f4f4f"/>
  </p:sldMasterIdLst>
  <p:sldIdLst>
    <p:sldId xmlns:r="http://schemas.openxmlformats.org/officeDocument/2006/relationships" id="256" r:id="R8af9395832af4a39"/>
    <p:sldId xmlns:r="http://schemas.openxmlformats.org/officeDocument/2006/relationships" id="257" r:id="R64d24650595a49e3"/>
    <p:sldId xmlns:r="http://schemas.openxmlformats.org/officeDocument/2006/relationships" id="258" r:id="Rfb0548fac8c84ff9"/>
    <p:sldId xmlns:r="http://schemas.openxmlformats.org/officeDocument/2006/relationships" id="259" r:id="R4994231434194da3"/>
    <p:sldId xmlns:r="http://schemas.openxmlformats.org/officeDocument/2006/relationships" id="260" r:id="R836f882da5084f0e"/>
    <p:sldId xmlns:r="http://schemas.openxmlformats.org/officeDocument/2006/relationships" id="261" r:id="R0b344d2fe6ca4f29"/>
    <p:sldId xmlns:r="http://schemas.openxmlformats.org/officeDocument/2006/relationships" id="262" r:id="R37def917f1ef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e68e8618f4f4f" /><Relationship Type="http://schemas.openxmlformats.org/officeDocument/2006/relationships/slide" Target="/ppt/slides/slide1.xml" Id="R8af9395832af4a39" /><Relationship Type="http://schemas.openxmlformats.org/officeDocument/2006/relationships/slide" Target="/ppt/slides/slide2.xml" Id="R64d24650595a49e3" /><Relationship Type="http://schemas.openxmlformats.org/officeDocument/2006/relationships/slide" Target="/ppt/slides/slide3.xml" Id="Rfb0548fac8c84ff9" /><Relationship Type="http://schemas.openxmlformats.org/officeDocument/2006/relationships/slide" Target="/ppt/slides/slide4.xml" Id="R4994231434194da3" /><Relationship Type="http://schemas.openxmlformats.org/officeDocument/2006/relationships/slide" Target="/ppt/slides/slide5.xml" Id="R836f882da5084f0e" /><Relationship Type="http://schemas.openxmlformats.org/officeDocument/2006/relationships/slide" Target="/ppt/slides/slide6.xml" Id="R0b344d2fe6ca4f29" /><Relationship Type="http://schemas.openxmlformats.org/officeDocument/2006/relationships/slide" Target="/ppt/slides/slide7.xml" Id="R37def917f1ef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b9117ec4d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22e6aec3c4c6e" /><Relationship Type="http://schemas.openxmlformats.org/officeDocument/2006/relationships/theme" Target="/ppt/slideMasters/theme/theme1.xml" Id="Rd0c459492af7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22e6aec3c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da048d18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85c37ef7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8d048eec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830d2be1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4c6c8d121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2d66a5fb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608b22312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NORDNORGE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−6 921 309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−10 913 035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10 638 343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YXNA AS  –  96,5 %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T. ANDREASSEN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PHINOOR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v/Intunor Services AS, Håndverkeren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917 605 629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