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8bd22f2f5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ea8a42c27422f"/>
  </p:sldMasterIdLst>
  <p:sldIdLst>
    <p:sldId xmlns:r="http://schemas.openxmlformats.org/officeDocument/2006/relationships" id="256" r:id="Rd2d34301482c4c0b"/>
    <p:sldId xmlns:r="http://schemas.openxmlformats.org/officeDocument/2006/relationships" id="257" r:id="Rc9d63677d45c4f30"/>
    <p:sldId xmlns:r="http://schemas.openxmlformats.org/officeDocument/2006/relationships" id="258" r:id="Rca540aa8e0ee4918"/>
    <p:sldId xmlns:r="http://schemas.openxmlformats.org/officeDocument/2006/relationships" id="259" r:id="Rc6e945e6c1144589"/>
    <p:sldId xmlns:r="http://schemas.openxmlformats.org/officeDocument/2006/relationships" id="260" r:id="R412acd8471324b39"/>
    <p:sldId xmlns:r="http://schemas.openxmlformats.org/officeDocument/2006/relationships" id="261" r:id="R81ee740eb7284e50"/>
    <p:sldId xmlns:r="http://schemas.openxmlformats.org/officeDocument/2006/relationships" id="262" r:id="R4ccdcc3fd341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ea8a42c27422f" /><Relationship Type="http://schemas.openxmlformats.org/officeDocument/2006/relationships/slide" Target="/ppt/slides/slide1.xml" Id="Rd2d34301482c4c0b" /><Relationship Type="http://schemas.openxmlformats.org/officeDocument/2006/relationships/slide" Target="/ppt/slides/slide2.xml" Id="Rc9d63677d45c4f30" /><Relationship Type="http://schemas.openxmlformats.org/officeDocument/2006/relationships/slide" Target="/ppt/slides/slide3.xml" Id="Rca540aa8e0ee4918" /><Relationship Type="http://schemas.openxmlformats.org/officeDocument/2006/relationships/slide" Target="/ppt/slides/slide4.xml" Id="Rc6e945e6c1144589" /><Relationship Type="http://schemas.openxmlformats.org/officeDocument/2006/relationships/slide" Target="/ppt/slides/slide5.xml" Id="R412acd8471324b39" /><Relationship Type="http://schemas.openxmlformats.org/officeDocument/2006/relationships/slide" Target="/ppt/slides/slide6.xml" Id="R81ee740eb7284e50" /><Relationship Type="http://schemas.openxmlformats.org/officeDocument/2006/relationships/slide" Target="/ppt/slides/slide7.xml" Id="R4ccdcc3fd341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99c2a1e62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73f29ac894cee" /><Relationship Type="http://schemas.openxmlformats.org/officeDocument/2006/relationships/theme" Target="/ppt/slideMasters/theme/theme1.xml" Id="R663837908556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73f29ac89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2d2b43bb8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c033c5da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52299ff74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4041ff57a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538f83153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9be19f390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2c732593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CALLAMI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CALLAMI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21 535 667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21 557 412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WÅGEN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Sakkastadhaugen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917 639 027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