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0b8e80c2ed46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eac452fba142a0"/>
  </p:sldMasterIdLst>
  <p:sldIdLst>
    <p:sldId xmlns:r="http://schemas.openxmlformats.org/officeDocument/2006/relationships" id="256" r:id="R32fe81a2f3b14ba7"/>
    <p:sldId xmlns:r="http://schemas.openxmlformats.org/officeDocument/2006/relationships" id="257" r:id="Rb6379722528f4901"/>
    <p:sldId xmlns:r="http://schemas.openxmlformats.org/officeDocument/2006/relationships" id="258" r:id="R60041498c9b54c02"/>
    <p:sldId xmlns:r="http://schemas.openxmlformats.org/officeDocument/2006/relationships" id="259" r:id="R38a13077750a48dc"/>
    <p:sldId xmlns:r="http://schemas.openxmlformats.org/officeDocument/2006/relationships" id="260" r:id="R0b1d98f2039b43e4"/>
    <p:sldId xmlns:r="http://schemas.openxmlformats.org/officeDocument/2006/relationships" id="261" r:id="R0a647bcbe7714132"/>
    <p:sldId xmlns:r="http://schemas.openxmlformats.org/officeDocument/2006/relationships" id="262" r:id="Rc4b69af1ad1540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eac452fba142a0" /><Relationship Type="http://schemas.openxmlformats.org/officeDocument/2006/relationships/slide" Target="/ppt/slides/slide1.xml" Id="R32fe81a2f3b14ba7" /><Relationship Type="http://schemas.openxmlformats.org/officeDocument/2006/relationships/slide" Target="/ppt/slides/slide2.xml" Id="Rb6379722528f4901" /><Relationship Type="http://schemas.openxmlformats.org/officeDocument/2006/relationships/slide" Target="/ppt/slides/slide3.xml" Id="R60041498c9b54c02" /><Relationship Type="http://schemas.openxmlformats.org/officeDocument/2006/relationships/slide" Target="/ppt/slides/slide4.xml" Id="R38a13077750a48dc" /><Relationship Type="http://schemas.openxmlformats.org/officeDocument/2006/relationships/slide" Target="/ppt/slides/slide5.xml" Id="R0b1d98f2039b43e4" /><Relationship Type="http://schemas.openxmlformats.org/officeDocument/2006/relationships/slide" Target="/ppt/slides/slide6.xml" Id="R0a647bcbe7714132" /><Relationship Type="http://schemas.openxmlformats.org/officeDocument/2006/relationships/slide" Target="/ppt/slides/slide7.xml" Id="Rc4b69af1ad1540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822e33ad6348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868f27d1d4819" /><Relationship Type="http://schemas.openxmlformats.org/officeDocument/2006/relationships/theme" Target="/ppt/slideMasters/theme/theme1.xml" Id="R321dd2be057c45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8868f27d1d48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85277b27a4e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6e6b6798744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dbf4a77d944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0ae117a254f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b50dfdfaa4e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87f89253346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75ec292b744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KONOS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−59 853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−918 099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7 702 167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9 185 345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SKOGVOLD ISAKSEN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SOLBERG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Tidemands gate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917 649 448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KONOS AS</a:t>
            </a:r>
          </a:p>
        </p:txBody>
      </p:sp>
    </p:spTree>
  </p:cSld>
  <p:clrMapOvr>
    <a:masterClrMapping xmlns:a="http://schemas.openxmlformats.org/drawingml/2006/main"/>
  </p:clrMapOvr>
</p:sld>
</file>