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70b1613bdf4f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cc77918adc4efc"/>
  </p:sldMasterIdLst>
  <p:sldIdLst>
    <p:sldId xmlns:r="http://schemas.openxmlformats.org/officeDocument/2006/relationships" id="256" r:id="Rf96a6b5ff163470e"/>
    <p:sldId xmlns:r="http://schemas.openxmlformats.org/officeDocument/2006/relationships" id="257" r:id="Rda7fbb174f6548d7"/>
    <p:sldId xmlns:r="http://schemas.openxmlformats.org/officeDocument/2006/relationships" id="258" r:id="R7d02ca1cc5174738"/>
    <p:sldId xmlns:r="http://schemas.openxmlformats.org/officeDocument/2006/relationships" id="259" r:id="Rd539150e872343a3"/>
    <p:sldId xmlns:r="http://schemas.openxmlformats.org/officeDocument/2006/relationships" id="260" r:id="R89eb1f9d346e45a8"/>
    <p:sldId xmlns:r="http://schemas.openxmlformats.org/officeDocument/2006/relationships" id="261" r:id="R041651d60f104291"/>
    <p:sldId xmlns:r="http://schemas.openxmlformats.org/officeDocument/2006/relationships" id="262" r:id="Rf7b4f4277bcb48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cc77918adc4efc" /><Relationship Type="http://schemas.openxmlformats.org/officeDocument/2006/relationships/slide" Target="/ppt/slides/slide1.xml" Id="Rf96a6b5ff163470e" /><Relationship Type="http://schemas.openxmlformats.org/officeDocument/2006/relationships/slide" Target="/ppt/slides/slide2.xml" Id="Rda7fbb174f6548d7" /><Relationship Type="http://schemas.openxmlformats.org/officeDocument/2006/relationships/slide" Target="/ppt/slides/slide3.xml" Id="R7d02ca1cc5174738" /><Relationship Type="http://schemas.openxmlformats.org/officeDocument/2006/relationships/slide" Target="/ppt/slides/slide4.xml" Id="Rd539150e872343a3" /><Relationship Type="http://schemas.openxmlformats.org/officeDocument/2006/relationships/slide" Target="/ppt/slides/slide5.xml" Id="R89eb1f9d346e45a8" /><Relationship Type="http://schemas.openxmlformats.org/officeDocument/2006/relationships/slide" Target="/ppt/slides/slide6.xml" Id="R041651d60f104291" /><Relationship Type="http://schemas.openxmlformats.org/officeDocument/2006/relationships/slide" Target="/ppt/slides/slide7.xml" Id="Rf7b4f4277bcb48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f8f602237a4e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5f3c9a34b44a1" /><Relationship Type="http://schemas.openxmlformats.org/officeDocument/2006/relationships/theme" Target="/ppt/slideMasters/theme/theme1.xml" Id="R741988b5989049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a5f3c9a34b44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d8b7feba641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21e73021e46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4235930e246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ee564fb384a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3e73dcee04a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2064b61d641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a5b8410ff49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SEEDS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SEEDS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189 485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6 215 628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7 865 628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CHRISTOFFER DRAMSTAD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Askeveien 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917 651 450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SEEDS INVEST AS</a:t>
            </a:r>
          </a:p>
        </p:txBody>
      </p:sp>
    </p:spTree>
  </p:cSld>
  <p:clrMapOvr>
    <a:masterClrMapping xmlns:a="http://schemas.openxmlformats.org/drawingml/2006/main"/>
  </p:clrMapOvr>
</p:sld>
</file>