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1587219a52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c48520caa46b3"/>
  </p:sldMasterIdLst>
  <p:sldIdLst>
    <p:sldId xmlns:r="http://schemas.openxmlformats.org/officeDocument/2006/relationships" id="256" r:id="R4e9675a6042e48bc"/>
    <p:sldId xmlns:r="http://schemas.openxmlformats.org/officeDocument/2006/relationships" id="257" r:id="R1c94bb57372e43cc"/>
    <p:sldId xmlns:r="http://schemas.openxmlformats.org/officeDocument/2006/relationships" id="258" r:id="Re9c76368ed2d4b83"/>
    <p:sldId xmlns:r="http://schemas.openxmlformats.org/officeDocument/2006/relationships" id="259" r:id="R6e373df7169044f3"/>
    <p:sldId xmlns:r="http://schemas.openxmlformats.org/officeDocument/2006/relationships" id="260" r:id="R15a94a72df624467"/>
    <p:sldId xmlns:r="http://schemas.openxmlformats.org/officeDocument/2006/relationships" id="261" r:id="R1dd7ac60889a4196"/>
    <p:sldId xmlns:r="http://schemas.openxmlformats.org/officeDocument/2006/relationships" id="262" r:id="R28ff7711aeff4e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c48520caa46b3" /><Relationship Type="http://schemas.openxmlformats.org/officeDocument/2006/relationships/slide" Target="/ppt/slides/slide1.xml" Id="R4e9675a6042e48bc" /><Relationship Type="http://schemas.openxmlformats.org/officeDocument/2006/relationships/slide" Target="/ppt/slides/slide2.xml" Id="R1c94bb57372e43cc" /><Relationship Type="http://schemas.openxmlformats.org/officeDocument/2006/relationships/slide" Target="/ppt/slides/slide3.xml" Id="Re9c76368ed2d4b83" /><Relationship Type="http://schemas.openxmlformats.org/officeDocument/2006/relationships/slide" Target="/ppt/slides/slide4.xml" Id="R6e373df7169044f3" /><Relationship Type="http://schemas.openxmlformats.org/officeDocument/2006/relationships/slide" Target="/ppt/slides/slide5.xml" Id="R15a94a72df624467" /><Relationship Type="http://schemas.openxmlformats.org/officeDocument/2006/relationships/slide" Target="/ppt/slides/slide6.xml" Id="R1dd7ac60889a4196" /><Relationship Type="http://schemas.openxmlformats.org/officeDocument/2006/relationships/slide" Target="/ppt/slides/slide7.xml" Id="R28ff7711aeff4e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c4ea57584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3d79d8b5f4f16" /><Relationship Type="http://schemas.openxmlformats.org/officeDocument/2006/relationships/theme" Target="/ppt/slideMasters/theme/theme1.xml" Id="R8042ebe0da894c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53d79d8b5f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7b850cc36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0cb4a7cec41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b09ad4e96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426b1b0304a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aeed40e7e48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b2779ebaa4f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2e718b4d247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WIDAR NYHEIM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WIDAR NYHEIM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691 126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462 443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580 702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VII's gate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917 665 508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