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341de6260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fe0739f014792"/>
  </p:sldMasterIdLst>
  <p:sldIdLst>
    <p:sldId xmlns:r="http://schemas.openxmlformats.org/officeDocument/2006/relationships" id="256" r:id="R8147954f285b43bf"/>
    <p:sldId xmlns:r="http://schemas.openxmlformats.org/officeDocument/2006/relationships" id="257" r:id="R3a4d5d92ba5a422b"/>
    <p:sldId xmlns:r="http://schemas.openxmlformats.org/officeDocument/2006/relationships" id="258" r:id="R66b4a7ea6bb64585"/>
    <p:sldId xmlns:r="http://schemas.openxmlformats.org/officeDocument/2006/relationships" id="259" r:id="R3af428063a54418d"/>
    <p:sldId xmlns:r="http://schemas.openxmlformats.org/officeDocument/2006/relationships" id="260" r:id="R738cf80c82c6465f"/>
    <p:sldId xmlns:r="http://schemas.openxmlformats.org/officeDocument/2006/relationships" id="261" r:id="R0648517c227347d2"/>
    <p:sldId xmlns:r="http://schemas.openxmlformats.org/officeDocument/2006/relationships" id="262" r:id="R695375c510bf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fe0739f014792" /><Relationship Type="http://schemas.openxmlformats.org/officeDocument/2006/relationships/slide" Target="/ppt/slides/slide1.xml" Id="R8147954f285b43bf" /><Relationship Type="http://schemas.openxmlformats.org/officeDocument/2006/relationships/slide" Target="/ppt/slides/slide2.xml" Id="R3a4d5d92ba5a422b" /><Relationship Type="http://schemas.openxmlformats.org/officeDocument/2006/relationships/slide" Target="/ppt/slides/slide3.xml" Id="R66b4a7ea6bb64585" /><Relationship Type="http://schemas.openxmlformats.org/officeDocument/2006/relationships/slide" Target="/ppt/slides/slide4.xml" Id="R3af428063a54418d" /><Relationship Type="http://schemas.openxmlformats.org/officeDocument/2006/relationships/slide" Target="/ppt/slides/slide5.xml" Id="R738cf80c82c6465f" /><Relationship Type="http://schemas.openxmlformats.org/officeDocument/2006/relationships/slide" Target="/ppt/slides/slide6.xml" Id="R0648517c227347d2" /><Relationship Type="http://schemas.openxmlformats.org/officeDocument/2006/relationships/slide" Target="/ppt/slides/slide7.xml" Id="R695375c510bf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15d63f7d7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1c50596e4b2b" /><Relationship Type="http://schemas.openxmlformats.org/officeDocument/2006/relationships/theme" Target="/ppt/slideMasters/theme/theme1.xml" Id="R2d2116b86706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71c50596e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6f91d499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bb117f17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2d8dfeac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df6a0d37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f1f26964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c3c25135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e5d38cb2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ØVERLI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890 092 000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925 275 000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