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1d78e42ff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bdc5dc3164585"/>
  </p:sldMasterIdLst>
  <p:sldIdLst>
    <p:sldId xmlns:r="http://schemas.openxmlformats.org/officeDocument/2006/relationships" id="256" r:id="R5d83e611fab94982"/>
    <p:sldId xmlns:r="http://schemas.openxmlformats.org/officeDocument/2006/relationships" id="257" r:id="Rdc63df02063a42a1"/>
    <p:sldId xmlns:r="http://schemas.openxmlformats.org/officeDocument/2006/relationships" id="258" r:id="R9cd52e901fbd4baf"/>
    <p:sldId xmlns:r="http://schemas.openxmlformats.org/officeDocument/2006/relationships" id="259" r:id="Rccd45d6712814f6b"/>
    <p:sldId xmlns:r="http://schemas.openxmlformats.org/officeDocument/2006/relationships" id="260" r:id="R9b8e6d68264f4599"/>
    <p:sldId xmlns:r="http://schemas.openxmlformats.org/officeDocument/2006/relationships" id="261" r:id="Ra177fe1ac0c941bf"/>
    <p:sldId xmlns:r="http://schemas.openxmlformats.org/officeDocument/2006/relationships" id="262" r:id="Rf87d7152488f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bdc5dc3164585" /><Relationship Type="http://schemas.openxmlformats.org/officeDocument/2006/relationships/slide" Target="/ppt/slides/slide1.xml" Id="R5d83e611fab94982" /><Relationship Type="http://schemas.openxmlformats.org/officeDocument/2006/relationships/slide" Target="/ppt/slides/slide2.xml" Id="Rdc63df02063a42a1" /><Relationship Type="http://schemas.openxmlformats.org/officeDocument/2006/relationships/slide" Target="/ppt/slides/slide3.xml" Id="R9cd52e901fbd4baf" /><Relationship Type="http://schemas.openxmlformats.org/officeDocument/2006/relationships/slide" Target="/ppt/slides/slide4.xml" Id="Rccd45d6712814f6b" /><Relationship Type="http://schemas.openxmlformats.org/officeDocument/2006/relationships/slide" Target="/ppt/slides/slide5.xml" Id="R9b8e6d68264f4599" /><Relationship Type="http://schemas.openxmlformats.org/officeDocument/2006/relationships/slide" Target="/ppt/slides/slide6.xml" Id="Ra177fe1ac0c941bf" /><Relationship Type="http://schemas.openxmlformats.org/officeDocument/2006/relationships/slide" Target="/ppt/slides/slide7.xml" Id="Rf87d7152488f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f689996dc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90316ae44e1d" /><Relationship Type="http://schemas.openxmlformats.org/officeDocument/2006/relationships/theme" Target="/ppt/slideMasters/theme/theme1.xml" Id="Rd8a1488014f4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390316ae4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fe300435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b5bb39f0d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4654d551e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978d88e58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67f22360a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f15e295e1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244934cd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