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4ac0d9acd44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d106e2f064409"/>
  </p:sldMasterIdLst>
  <p:sldIdLst>
    <p:sldId xmlns:r="http://schemas.openxmlformats.org/officeDocument/2006/relationships" id="256" r:id="R3588d751a2884ffb"/>
    <p:sldId xmlns:r="http://schemas.openxmlformats.org/officeDocument/2006/relationships" id="257" r:id="R94313edf7dce435b"/>
    <p:sldId xmlns:r="http://schemas.openxmlformats.org/officeDocument/2006/relationships" id="258" r:id="Rac35c7e58803460f"/>
    <p:sldId xmlns:r="http://schemas.openxmlformats.org/officeDocument/2006/relationships" id="259" r:id="R1bd46acd22f64c13"/>
    <p:sldId xmlns:r="http://schemas.openxmlformats.org/officeDocument/2006/relationships" id="260" r:id="Re55139fbe3cf4efc"/>
    <p:sldId xmlns:r="http://schemas.openxmlformats.org/officeDocument/2006/relationships" id="261" r:id="R0602a7ce5d8b4274"/>
    <p:sldId xmlns:r="http://schemas.openxmlformats.org/officeDocument/2006/relationships" id="262" r:id="R82144df10e1d48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d106e2f064409" /><Relationship Type="http://schemas.openxmlformats.org/officeDocument/2006/relationships/slide" Target="/ppt/slides/slide1.xml" Id="R3588d751a2884ffb" /><Relationship Type="http://schemas.openxmlformats.org/officeDocument/2006/relationships/slide" Target="/ppt/slides/slide2.xml" Id="R94313edf7dce435b" /><Relationship Type="http://schemas.openxmlformats.org/officeDocument/2006/relationships/slide" Target="/ppt/slides/slide3.xml" Id="Rac35c7e58803460f" /><Relationship Type="http://schemas.openxmlformats.org/officeDocument/2006/relationships/slide" Target="/ppt/slides/slide4.xml" Id="R1bd46acd22f64c13" /><Relationship Type="http://schemas.openxmlformats.org/officeDocument/2006/relationships/slide" Target="/ppt/slides/slide5.xml" Id="Re55139fbe3cf4efc" /><Relationship Type="http://schemas.openxmlformats.org/officeDocument/2006/relationships/slide" Target="/ppt/slides/slide6.xml" Id="R0602a7ce5d8b4274" /><Relationship Type="http://schemas.openxmlformats.org/officeDocument/2006/relationships/slide" Target="/ppt/slides/slide7.xml" Id="R82144df10e1d48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6f5171437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22bf6b3264088" /><Relationship Type="http://schemas.openxmlformats.org/officeDocument/2006/relationships/theme" Target="/ppt/slideMasters/theme/theme1.xml" Id="Refe4d9e4eb1f4f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22bf6b326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35b0f6d00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574973dd4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f9ded438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d11b4bdcc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36552889d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7923bf0d64e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9e10f7d30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−658 474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19 017 120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19 029 289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VISTE LARS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lars@beta.as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917 724 288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LØÅ INVEST AS</a:t>
            </a:r>
          </a:p>
        </p:txBody>
      </p:sp>
    </p:spTree>
  </p:cSld>
  <p:clrMapOvr>
    <a:masterClrMapping xmlns:a="http://schemas.openxmlformats.org/drawingml/2006/main"/>
  </p:clrMapOvr>
</p:sld>
</file>