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adcc96e84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48bf484d54a5d"/>
  </p:sldMasterIdLst>
  <p:sldIdLst>
    <p:sldId xmlns:r="http://schemas.openxmlformats.org/officeDocument/2006/relationships" id="256" r:id="Rdd9b591c977b4826"/>
    <p:sldId xmlns:r="http://schemas.openxmlformats.org/officeDocument/2006/relationships" id="257" r:id="R3b85a54d0e264106"/>
    <p:sldId xmlns:r="http://schemas.openxmlformats.org/officeDocument/2006/relationships" id="258" r:id="Rc444c69725c549dd"/>
    <p:sldId xmlns:r="http://schemas.openxmlformats.org/officeDocument/2006/relationships" id="259" r:id="Rfc716c25d0c84a08"/>
    <p:sldId xmlns:r="http://schemas.openxmlformats.org/officeDocument/2006/relationships" id="260" r:id="R8675831791fd43d1"/>
    <p:sldId xmlns:r="http://schemas.openxmlformats.org/officeDocument/2006/relationships" id="261" r:id="Rdc8ad7387383496d"/>
    <p:sldId xmlns:r="http://schemas.openxmlformats.org/officeDocument/2006/relationships" id="262" r:id="R5f26c240294c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48bf484d54a5d" /><Relationship Type="http://schemas.openxmlformats.org/officeDocument/2006/relationships/slide" Target="/ppt/slides/slide1.xml" Id="Rdd9b591c977b4826" /><Relationship Type="http://schemas.openxmlformats.org/officeDocument/2006/relationships/slide" Target="/ppt/slides/slide2.xml" Id="R3b85a54d0e264106" /><Relationship Type="http://schemas.openxmlformats.org/officeDocument/2006/relationships/slide" Target="/ppt/slides/slide3.xml" Id="Rc444c69725c549dd" /><Relationship Type="http://schemas.openxmlformats.org/officeDocument/2006/relationships/slide" Target="/ppt/slides/slide4.xml" Id="Rfc716c25d0c84a08" /><Relationship Type="http://schemas.openxmlformats.org/officeDocument/2006/relationships/slide" Target="/ppt/slides/slide5.xml" Id="R8675831791fd43d1" /><Relationship Type="http://schemas.openxmlformats.org/officeDocument/2006/relationships/slide" Target="/ppt/slides/slide6.xml" Id="Rdc8ad7387383496d" /><Relationship Type="http://schemas.openxmlformats.org/officeDocument/2006/relationships/slide" Target="/ppt/slides/slide7.xml" Id="R5f26c240294c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753183b934a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719737e674d07" /><Relationship Type="http://schemas.openxmlformats.org/officeDocument/2006/relationships/theme" Target="/ppt/slideMasters/theme/theme1.xml" Id="R180a3e40d646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719737e67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582f9ec5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433110c64d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bce329fe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7a29d4a98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1fdb48bb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55fdb584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99d3c3e99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REGNSKAP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3 756 699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1 453 713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GHOST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Bakke, Langarinden 386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917 745 757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REGNSKAP AS</a:t>
            </a:r>
          </a:p>
        </p:txBody>
      </p:sp>
    </p:spTree>
  </p:cSld>
  <p:clrMapOvr>
    <a:masterClrMapping xmlns:a="http://schemas.openxmlformats.org/drawingml/2006/main"/>
  </p:clrMapOvr>
</p:sld>
</file>