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1d7e73faa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5eb743fd14112"/>
  </p:sldMasterIdLst>
  <p:sldIdLst>
    <p:sldId xmlns:r="http://schemas.openxmlformats.org/officeDocument/2006/relationships" id="256" r:id="R415374747a784af9"/>
    <p:sldId xmlns:r="http://schemas.openxmlformats.org/officeDocument/2006/relationships" id="257" r:id="R0d8126f621e74260"/>
    <p:sldId xmlns:r="http://schemas.openxmlformats.org/officeDocument/2006/relationships" id="258" r:id="Rab005a4e884a4ad7"/>
    <p:sldId xmlns:r="http://schemas.openxmlformats.org/officeDocument/2006/relationships" id="259" r:id="R1af2c3fa69bc4e7e"/>
    <p:sldId xmlns:r="http://schemas.openxmlformats.org/officeDocument/2006/relationships" id="260" r:id="R7acb41355fe74b5c"/>
    <p:sldId xmlns:r="http://schemas.openxmlformats.org/officeDocument/2006/relationships" id="261" r:id="R43467ea0d0af4991"/>
    <p:sldId xmlns:r="http://schemas.openxmlformats.org/officeDocument/2006/relationships" id="262" r:id="R8005508b0858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5eb743fd14112" /><Relationship Type="http://schemas.openxmlformats.org/officeDocument/2006/relationships/slide" Target="/ppt/slides/slide1.xml" Id="R415374747a784af9" /><Relationship Type="http://schemas.openxmlformats.org/officeDocument/2006/relationships/slide" Target="/ppt/slides/slide2.xml" Id="R0d8126f621e74260" /><Relationship Type="http://schemas.openxmlformats.org/officeDocument/2006/relationships/slide" Target="/ppt/slides/slide3.xml" Id="Rab005a4e884a4ad7" /><Relationship Type="http://schemas.openxmlformats.org/officeDocument/2006/relationships/slide" Target="/ppt/slides/slide4.xml" Id="R1af2c3fa69bc4e7e" /><Relationship Type="http://schemas.openxmlformats.org/officeDocument/2006/relationships/slide" Target="/ppt/slides/slide5.xml" Id="R7acb41355fe74b5c" /><Relationship Type="http://schemas.openxmlformats.org/officeDocument/2006/relationships/slide" Target="/ppt/slides/slide6.xml" Id="R43467ea0d0af4991" /><Relationship Type="http://schemas.openxmlformats.org/officeDocument/2006/relationships/slide" Target="/ppt/slides/slide7.xml" Id="R8005508b0858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0ab63bfb5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3deda767a4faf" /><Relationship Type="http://schemas.openxmlformats.org/officeDocument/2006/relationships/theme" Target="/ppt/slideMasters/theme/theme1.xml" Id="R4208b4eea1fb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3deda767a4f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e6912d1fc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6099ee724a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de24dc8347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051c65a02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bc136af7549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300f0a3064b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2b8fecc0f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ASAP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ASAP INVEST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−65 539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3 210 435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FRODE PETTERSEN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RAGNVALD SOLEM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917 752 915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ASAP INVEST AS</a:t>
            </a:r>
          </a:p>
        </p:txBody>
      </p:sp>
    </p:spTree>
  </p:cSld>
  <p:clrMapOvr>
    <a:masterClrMapping xmlns:a="http://schemas.openxmlformats.org/drawingml/2006/main"/>
  </p:clrMapOvr>
</p:sld>
</file>