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21e5707b1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706c614684e2b"/>
  </p:sldMasterIdLst>
  <p:sldIdLst>
    <p:sldId xmlns:r="http://schemas.openxmlformats.org/officeDocument/2006/relationships" id="256" r:id="R24c8bd26733f4619"/>
    <p:sldId xmlns:r="http://schemas.openxmlformats.org/officeDocument/2006/relationships" id="257" r:id="Rc0d9fd7de2f24465"/>
    <p:sldId xmlns:r="http://schemas.openxmlformats.org/officeDocument/2006/relationships" id="258" r:id="R5f140ab37be34bb2"/>
    <p:sldId xmlns:r="http://schemas.openxmlformats.org/officeDocument/2006/relationships" id="259" r:id="R24dbd457641b4ab5"/>
    <p:sldId xmlns:r="http://schemas.openxmlformats.org/officeDocument/2006/relationships" id="260" r:id="R325a058be0d14cd7"/>
    <p:sldId xmlns:r="http://schemas.openxmlformats.org/officeDocument/2006/relationships" id="261" r:id="R0c126a9d5d0c4bfb"/>
    <p:sldId xmlns:r="http://schemas.openxmlformats.org/officeDocument/2006/relationships" id="262" r:id="Rf8fe1f0f944e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706c614684e2b" /><Relationship Type="http://schemas.openxmlformats.org/officeDocument/2006/relationships/slide" Target="/ppt/slides/slide1.xml" Id="R24c8bd26733f4619" /><Relationship Type="http://schemas.openxmlformats.org/officeDocument/2006/relationships/slide" Target="/ppt/slides/slide2.xml" Id="Rc0d9fd7de2f24465" /><Relationship Type="http://schemas.openxmlformats.org/officeDocument/2006/relationships/slide" Target="/ppt/slides/slide3.xml" Id="R5f140ab37be34bb2" /><Relationship Type="http://schemas.openxmlformats.org/officeDocument/2006/relationships/slide" Target="/ppt/slides/slide4.xml" Id="R24dbd457641b4ab5" /><Relationship Type="http://schemas.openxmlformats.org/officeDocument/2006/relationships/slide" Target="/ppt/slides/slide5.xml" Id="R325a058be0d14cd7" /><Relationship Type="http://schemas.openxmlformats.org/officeDocument/2006/relationships/slide" Target="/ppt/slides/slide6.xml" Id="R0c126a9d5d0c4bfb" /><Relationship Type="http://schemas.openxmlformats.org/officeDocument/2006/relationships/slide" Target="/ppt/slides/slide7.xml" Id="Rf8fe1f0f944e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38feacaf7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bbed7e1b4a9c" /><Relationship Type="http://schemas.openxmlformats.org/officeDocument/2006/relationships/theme" Target="/ppt/slideMasters/theme/theme1.xml" Id="Re2ac307f7a1c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9bbed7e1b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a5fc2f80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78f42d71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3a75b9f0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b3874964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b82a9202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c22f72a8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f5ce0d08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 NORWAY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−49 485 861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4 859 571 383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10 068 527 385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BIDCO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