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653ce7816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97f3dcf6d4e86"/>
  </p:sldMasterIdLst>
  <p:sldIdLst>
    <p:sldId xmlns:r="http://schemas.openxmlformats.org/officeDocument/2006/relationships" id="256" r:id="Ra17a69d32c62454d"/>
    <p:sldId xmlns:r="http://schemas.openxmlformats.org/officeDocument/2006/relationships" id="257" r:id="Rbc42fdd1c2f94d4e"/>
    <p:sldId xmlns:r="http://schemas.openxmlformats.org/officeDocument/2006/relationships" id="258" r:id="Rfdf26d906faf4f95"/>
    <p:sldId xmlns:r="http://schemas.openxmlformats.org/officeDocument/2006/relationships" id="259" r:id="Rdb5245deb8b540bb"/>
    <p:sldId xmlns:r="http://schemas.openxmlformats.org/officeDocument/2006/relationships" id="260" r:id="R0f5bc600ef324404"/>
    <p:sldId xmlns:r="http://schemas.openxmlformats.org/officeDocument/2006/relationships" id="261" r:id="R80c46003bc2b4342"/>
    <p:sldId xmlns:r="http://schemas.openxmlformats.org/officeDocument/2006/relationships" id="262" r:id="R5db09c9a8167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97f3dcf6d4e86" /><Relationship Type="http://schemas.openxmlformats.org/officeDocument/2006/relationships/slide" Target="/ppt/slides/slide1.xml" Id="Ra17a69d32c62454d" /><Relationship Type="http://schemas.openxmlformats.org/officeDocument/2006/relationships/slide" Target="/ppt/slides/slide2.xml" Id="Rbc42fdd1c2f94d4e" /><Relationship Type="http://schemas.openxmlformats.org/officeDocument/2006/relationships/slide" Target="/ppt/slides/slide3.xml" Id="Rfdf26d906faf4f95" /><Relationship Type="http://schemas.openxmlformats.org/officeDocument/2006/relationships/slide" Target="/ppt/slides/slide4.xml" Id="Rdb5245deb8b540bb" /><Relationship Type="http://schemas.openxmlformats.org/officeDocument/2006/relationships/slide" Target="/ppt/slides/slide5.xml" Id="R0f5bc600ef324404" /><Relationship Type="http://schemas.openxmlformats.org/officeDocument/2006/relationships/slide" Target="/ppt/slides/slide6.xml" Id="R80c46003bc2b4342" /><Relationship Type="http://schemas.openxmlformats.org/officeDocument/2006/relationships/slide" Target="/ppt/slides/slide7.xml" Id="R5db09c9a8167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a8fd61baf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d7c4324641e7" /><Relationship Type="http://schemas.openxmlformats.org/officeDocument/2006/relationships/theme" Target="/ppt/slideMasters/theme/theme1.xml" Id="R43dfafa2f1ca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4d7c43246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efa97f57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ee1edf64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668dfca12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1cad9972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71892deb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ee30bb025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97210434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145 994 159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2 549 790 541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3 866 706 227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AS</a:t>
            </a:r>
          </a:p>
        </p:txBody>
      </p:sp>
    </p:spTree>
  </p:cSld>
  <p:clrMapOvr>
    <a:masterClrMapping xmlns:a="http://schemas.openxmlformats.org/drawingml/2006/main"/>
  </p:clrMapOvr>
</p:sld>
</file>