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096a3ad03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d9bd9950d412d"/>
  </p:sldMasterIdLst>
  <p:sldIdLst>
    <p:sldId xmlns:r="http://schemas.openxmlformats.org/officeDocument/2006/relationships" id="256" r:id="R76124a84b3634e34"/>
    <p:sldId xmlns:r="http://schemas.openxmlformats.org/officeDocument/2006/relationships" id="257" r:id="R207b7e7874494be6"/>
    <p:sldId xmlns:r="http://schemas.openxmlformats.org/officeDocument/2006/relationships" id="258" r:id="R9fa0616c1bdd4322"/>
    <p:sldId xmlns:r="http://schemas.openxmlformats.org/officeDocument/2006/relationships" id="259" r:id="Reac122aaa7124cd3"/>
    <p:sldId xmlns:r="http://schemas.openxmlformats.org/officeDocument/2006/relationships" id="260" r:id="R6283ed40ccc64e77"/>
    <p:sldId xmlns:r="http://schemas.openxmlformats.org/officeDocument/2006/relationships" id="261" r:id="R2abcd22d8bd54c29"/>
    <p:sldId xmlns:r="http://schemas.openxmlformats.org/officeDocument/2006/relationships" id="262" r:id="R89cbcd0a6ed9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d9bd9950d412d" /><Relationship Type="http://schemas.openxmlformats.org/officeDocument/2006/relationships/slide" Target="/ppt/slides/slide1.xml" Id="R76124a84b3634e34" /><Relationship Type="http://schemas.openxmlformats.org/officeDocument/2006/relationships/slide" Target="/ppt/slides/slide2.xml" Id="R207b7e7874494be6" /><Relationship Type="http://schemas.openxmlformats.org/officeDocument/2006/relationships/slide" Target="/ppt/slides/slide3.xml" Id="R9fa0616c1bdd4322" /><Relationship Type="http://schemas.openxmlformats.org/officeDocument/2006/relationships/slide" Target="/ppt/slides/slide4.xml" Id="Reac122aaa7124cd3" /><Relationship Type="http://schemas.openxmlformats.org/officeDocument/2006/relationships/slide" Target="/ppt/slides/slide5.xml" Id="R6283ed40ccc64e77" /><Relationship Type="http://schemas.openxmlformats.org/officeDocument/2006/relationships/slide" Target="/ppt/slides/slide6.xml" Id="R2abcd22d8bd54c29" /><Relationship Type="http://schemas.openxmlformats.org/officeDocument/2006/relationships/slide" Target="/ppt/slides/slide7.xml" Id="R89cbcd0a6ed9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75b8968d6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7be85fde4327" /><Relationship Type="http://schemas.openxmlformats.org/officeDocument/2006/relationships/theme" Target="/ppt/slideMasters/theme/theme1.xml" Id="R5800d80694ce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47be85fde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6c8763a2b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6a278e7d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7487e13b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0469e39e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52ee5587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e53e82fa3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219ddf51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RESPONS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 REGNSKAP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1 826 157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BUSINESS AS  –  89,3 %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JOHN-RUNE RINGBERG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Dreyfushammarn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kontakt@responsregnskap.no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917 777 616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