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8fe022a3a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2e8282e344ea9"/>
  </p:sldMasterIdLst>
  <p:sldIdLst>
    <p:sldId xmlns:r="http://schemas.openxmlformats.org/officeDocument/2006/relationships" id="256" r:id="Rc53c2fe1993f4496"/>
    <p:sldId xmlns:r="http://schemas.openxmlformats.org/officeDocument/2006/relationships" id="257" r:id="R00da020c41514c57"/>
    <p:sldId xmlns:r="http://schemas.openxmlformats.org/officeDocument/2006/relationships" id="258" r:id="R314658e6040f4357"/>
    <p:sldId xmlns:r="http://schemas.openxmlformats.org/officeDocument/2006/relationships" id="259" r:id="R7ab216306a9342c4"/>
    <p:sldId xmlns:r="http://schemas.openxmlformats.org/officeDocument/2006/relationships" id="260" r:id="Rb4d28c83113641e6"/>
    <p:sldId xmlns:r="http://schemas.openxmlformats.org/officeDocument/2006/relationships" id="261" r:id="Rd57dbf877f62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2e8282e344ea9" /><Relationship Type="http://schemas.openxmlformats.org/officeDocument/2006/relationships/slide" Target="/ppt/slides/slide1.xml" Id="Rc53c2fe1993f4496" /><Relationship Type="http://schemas.openxmlformats.org/officeDocument/2006/relationships/slide" Target="/ppt/slides/slide2.xml" Id="R00da020c41514c57" /><Relationship Type="http://schemas.openxmlformats.org/officeDocument/2006/relationships/slide" Target="/ppt/slides/slide3.xml" Id="R314658e6040f4357" /><Relationship Type="http://schemas.openxmlformats.org/officeDocument/2006/relationships/slide" Target="/ppt/slides/slide4.xml" Id="R7ab216306a9342c4" /><Relationship Type="http://schemas.openxmlformats.org/officeDocument/2006/relationships/slide" Target="/ppt/slides/slide5.xml" Id="Rb4d28c83113641e6" /><Relationship Type="http://schemas.openxmlformats.org/officeDocument/2006/relationships/slide" Target="/ppt/slides/slide6.xml" Id="Rd57dbf877f62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7a9822ee0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efff1a3c549e9" /><Relationship Type="http://schemas.openxmlformats.org/officeDocument/2006/relationships/theme" Target="/ppt/slideMasters/theme/theme1.xml" Id="R99c0fd74e631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efff1a3c5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a62f51a5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beed3f90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21dd78f7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821d760c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24d4046a8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a3f282bea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