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2d9feb8f6d49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3d4b06c38a4c48"/>
  </p:sldMasterIdLst>
  <p:sldIdLst>
    <p:sldId xmlns:r="http://schemas.openxmlformats.org/officeDocument/2006/relationships" id="256" r:id="R472326ff5b944259"/>
    <p:sldId xmlns:r="http://schemas.openxmlformats.org/officeDocument/2006/relationships" id="257" r:id="R2dd33349bc9d412a"/>
    <p:sldId xmlns:r="http://schemas.openxmlformats.org/officeDocument/2006/relationships" id="258" r:id="R1061a6287c2e4777"/>
    <p:sldId xmlns:r="http://schemas.openxmlformats.org/officeDocument/2006/relationships" id="259" r:id="R212d4e02d10c4135"/>
    <p:sldId xmlns:r="http://schemas.openxmlformats.org/officeDocument/2006/relationships" id="260" r:id="Rb47b313aa49a4cee"/>
    <p:sldId xmlns:r="http://schemas.openxmlformats.org/officeDocument/2006/relationships" id="261" r:id="R4a0a1ccda0b841f0"/>
    <p:sldId xmlns:r="http://schemas.openxmlformats.org/officeDocument/2006/relationships" id="262" r:id="Raa878feb59b545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3d4b06c38a4c48" /><Relationship Type="http://schemas.openxmlformats.org/officeDocument/2006/relationships/slide" Target="/ppt/slides/slide1.xml" Id="R472326ff5b944259" /><Relationship Type="http://schemas.openxmlformats.org/officeDocument/2006/relationships/slide" Target="/ppt/slides/slide2.xml" Id="R2dd33349bc9d412a" /><Relationship Type="http://schemas.openxmlformats.org/officeDocument/2006/relationships/slide" Target="/ppt/slides/slide3.xml" Id="R1061a6287c2e4777" /><Relationship Type="http://schemas.openxmlformats.org/officeDocument/2006/relationships/slide" Target="/ppt/slides/slide4.xml" Id="R212d4e02d10c4135" /><Relationship Type="http://schemas.openxmlformats.org/officeDocument/2006/relationships/slide" Target="/ppt/slides/slide5.xml" Id="Rb47b313aa49a4cee" /><Relationship Type="http://schemas.openxmlformats.org/officeDocument/2006/relationships/slide" Target="/ppt/slides/slide6.xml" Id="R4a0a1ccda0b841f0" /><Relationship Type="http://schemas.openxmlformats.org/officeDocument/2006/relationships/slide" Target="/ppt/slides/slide7.xml" Id="Raa878feb59b545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b693f712354b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9ff24fcc240f5" /><Relationship Type="http://schemas.openxmlformats.org/officeDocument/2006/relationships/theme" Target="/ppt/slideMasters/theme/theme1.xml" Id="Rcbd16154588349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d9ff24fcc240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72a09aa6541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d618fd29744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1102c797d41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c7f342c4144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33dc976ca43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48e8ef40747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c210975a643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AZETS NORWAY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AZETS NORWAY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−6 299 170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25 306 203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1 388 202 960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2 871 803 356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AZETS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917 801 975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