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1e6248c7af4e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bcdc407ac94887"/>
  </p:sldMasterIdLst>
  <p:sldIdLst>
    <p:sldId xmlns:r="http://schemas.openxmlformats.org/officeDocument/2006/relationships" id="256" r:id="R5398afcc638f4bab"/>
    <p:sldId xmlns:r="http://schemas.openxmlformats.org/officeDocument/2006/relationships" id="257" r:id="Rfd71e92a8c354c30"/>
    <p:sldId xmlns:r="http://schemas.openxmlformats.org/officeDocument/2006/relationships" id="258" r:id="Ra67ee8cfcc7742e3"/>
    <p:sldId xmlns:r="http://schemas.openxmlformats.org/officeDocument/2006/relationships" id="259" r:id="R788ccc18a1794c31"/>
    <p:sldId xmlns:r="http://schemas.openxmlformats.org/officeDocument/2006/relationships" id="260" r:id="R604da2988b144e22"/>
    <p:sldId xmlns:r="http://schemas.openxmlformats.org/officeDocument/2006/relationships" id="261" r:id="R5ace102662864139"/>
    <p:sldId xmlns:r="http://schemas.openxmlformats.org/officeDocument/2006/relationships" id="262" r:id="R346aed6a0c6445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bcdc407ac94887" /><Relationship Type="http://schemas.openxmlformats.org/officeDocument/2006/relationships/slide" Target="/ppt/slides/slide1.xml" Id="R5398afcc638f4bab" /><Relationship Type="http://schemas.openxmlformats.org/officeDocument/2006/relationships/slide" Target="/ppt/slides/slide2.xml" Id="Rfd71e92a8c354c30" /><Relationship Type="http://schemas.openxmlformats.org/officeDocument/2006/relationships/slide" Target="/ppt/slides/slide3.xml" Id="Ra67ee8cfcc7742e3" /><Relationship Type="http://schemas.openxmlformats.org/officeDocument/2006/relationships/slide" Target="/ppt/slides/slide4.xml" Id="R788ccc18a1794c31" /><Relationship Type="http://schemas.openxmlformats.org/officeDocument/2006/relationships/slide" Target="/ppt/slides/slide5.xml" Id="R604da2988b144e22" /><Relationship Type="http://schemas.openxmlformats.org/officeDocument/2006/relationships/slide" Target="/ppt/slides/slide6.xml" Id="R5ace102662864139" /><Relationship Type="http://schemas.openxmlformats.org/officeDocument/2006/relationships/slide" Target="/ppt/slides/slide7.xml" Id="R346aed6a0c6445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fcf4bdef3848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63e6360264ebe" /><Relationship Type="http://schemas.openxmlformats.org/officeDocument/2006/relationships/theme" Target="/ppt/slideMasters/theme/theme1.xml" Id="R32eefb384f884e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163e6360264e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d8daeed9d45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4f701113947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a5540aa4c40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b0c2c49e94c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49d4af30b43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6caeb936e4e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fe7630af94c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 INVEST AS ble etablert [år] og holder til i Hopland.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941 835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987 586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3 051 235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6 462 871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DAG 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Djuvstein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6796 Hopland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917 811 121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