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27721d11c646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f25eb800e24a73"/>
  </p:sldMasterIdLst>
  <p:sldIdLst>
    <p:sldId xmlns:r="http://schemas.openxmlformats.org/officeDocument/2006/relationships" id="256" r:id="R26335ca7f45b48e0"/>
    <p:sldId xmlns:r="http://schemas.openxmlformats.org/officeDocument/2006/relationships" id="257" r:id="R64cd71ba9f3f49ac"/>
    <p:sldId xmlns:r="http://schemas.openxmlformats.org/officeDocument/2006/relationships" id="258" r:id="Rc0f90cd365b54d64"/>
    <p:sldId xmlns:r="http://schemas.openxmlformats.org/officeDocument/2006/relationships" id="259" r:id="Re6252699b79846fe"/>
    <p:sldId xmlns:r="http://schemas.openxmlformats.org/officeDocument/2006/relationships" id="260" r:id="R6cc172b78a724947"/>
    <p:sldId xmlns:r="http://schemas.openxmlformats.org/officeDocument/2006/relationships" id="261" r:id="Rc43200034deb406d"/>
    <p:sldId xmlns:r="http://schemas.openxmlformats.org/officeDocument/2006/relationships" id="262" r:id="Re6253879ebde4d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f25eb800e24a73" /><Relationship Type="http://schemas.openxmlformats.org/officeDocument/2006/relationships/slide" Target="/ppt/slides/slide1.xml" Id="R26335ca7f45b48e0" /><Relationship Type="http://schemas.openxmlformats.org/officeDocument/2006/relationships/slide" Target="/ppt/slides/slide2.xml" Id="R64cd71ba9f3f49ac" /><Relationship Type="http://schemas.openxmlformats.org/officeDocument/2006/relationships/slide" Target="/ppt/slides/slide3.xml" Id="Rc0f90cd365b54d64" /><Relationship Type="http://schemas.openxmlformats.org/officeDocument/2006/relationships/slide" Target="/ppt/slides/slide4.xml" Id="Re6252699b79846fe" /><Relationship Type="http://schemas.openxmlformats.org/officeDocument/2006/relationships/slide" Target="/ppt/slides/slide5.xml" Id="R6cc172b78a724947" /><Relationship Type="http://schemas.openxmlformats.org/officeDocument/2006/relationships/slide" Target="/ppt/slides/slide6.xml" Id="Rc43200034deb406d" /><Relationship Type="http://schemas.openxmlformats.org/officeDocument/2006/relationships/slide" Target="/ppt/slides/slide7.xml" Id="Re6253879ebde4d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236f113ef74b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fe3f3fc8646a2" /><Relationship Type="http://schemas.openxmlformats.org/officeDocument/2006/relationships/theme" Target="/ppt/slideMasters/theme/theme1.xml" Id="Ra6b8c6ce8c554b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7fe3f3fc8646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3aa6445484d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71aa121bb40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423edc5e444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f7415ba734f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72e39706e44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a4b1dc86941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d48b43bca4b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BETA INVESTMENT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BETA INVESTMENT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3 167 552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1 063 803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4 822 817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36 298 515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36 473 418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VIVIAN BØE INVEST AS  –  42,7 %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ANHU AS  –  32,8 %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HUSA INVESTMENT AS  –  24,5 %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917 812 489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