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a47a6e80da42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0da712058a4c39"/>
  </p:sldMasterIdLst>
  <p:sldIdLst>
    <p:sldId xmlns:r="http://schemas.openxmlformats.org/officeDocument/2006/relationships" id="256" r:id="Ra2ccf0c8ae584717"/>
    <p:sldId xmlns:r="http://schemas.openxmlformats.org/officeDocument/2006/relationships" id="257" r:id="R08387636ff5748f0"/>
    <p:sldId xmlns:r="http://schemas.openxmlformats.org/officeDocument/2006/relationships" id="258" r:id="R50eacfd232294cb9"/>
    <p:sldId xmlns:r="http://schemas.openxmlformats.org/officeDocument/2006/relationships" id="259" r:id="R5e29f4e3cb4a40c1"/>
    <p:sldId xmlns:r="http://schemas.openxmlformats.org/officeDocument/2006/relationships" id="260" r:id="Rc8df769c009d4dba"/>
    <p:sldId xmlns:r="http://schemas.openxmlformats.org/officeDocument/2006/relationships" id="261" r:id="R68fede75ddd84469"/>
    <p:sldId xmlns:r="http://schemas.openxmlformats.org/officeDocument/2006/relationships" id="262" r:id="R151060a7f43f4b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da712058a4c39" /><Relationship Type="http://schemas.openxmlformats.org/officeDocument/2006/relationships/slide" Target="/ppt/slides/slide1.xml" Id="Ra2ccf0c8ae584717" /><Relationship Type="http://schemas.openxmlformats.org/officeDocument/2006/relationships/slide" Target="/ppt/slides/slide2.xml" Id="R08387636ff5748f0" /><Relationship Type="http://schemas.openxmlformats.org/officeDocument/2006/relationships/slide" Target="/ppt/slides/slide3.xml" Id="R50eacfd232294cb9" /><Relationship Type="http://schemas.openxmlformats.org/officeDocument/2006/relationships/slide" Target="/ppt/slides/slide4.xml" Id="R5e29f4e3cb4a40c1" /><Relationship Type="http://schemas.openxmlformats.org/officeDocument/2006/relationships/slide" Target="/ppt/slides/slide5.xml" Id="Rc8df769c009d4dba" /><Relationship Type="http://schemas.openxmlformats.org/officeDocument/2006/relationships/slide" Target="/ppt/slides/slide6.xml" Id="R68fede75ddd84469" /><Relationship Type="http://schemas.openxmlformats.org/officeDocument/2006/relationships/slide" Target="/ppt/slides/slide7.xml" Id="R151060a7f43f4b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006dfa2c646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ba498188b4877" /><Relationship Type="http://schemas.openxmlformats.org/officeDocument/2006/relationships/theme" Target="/ppt/slideMasters/theme/theme1.xml" Id="Rb2c6e460b2394c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2ba498188b48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24b30cae740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372e6058743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913d34f7345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a2d77e0ba47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dbde8540141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487392ad945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49d9c0c81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ACCOUNTING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1 375 566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