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f811bc788f49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9ee94e8c6e494d"/>
  </p:sldMasterIdLst>
  <p:sldIdLst>
    <p:sldId xmlns:r="http://schemas.openxmlformats.org/officeDocument/2006/relationships" id="256" r:id="Re21a11a89420476d"/>
    <p:sldId xmlns:r="http://schemas.openxmlformats.org/officeDocument/2006/relationships" id="257" r:id="R5b38243fea9c4fcd"/>
    <p:sldId xmlns:r="http://schemas.openxmlformats.org/officeDocument/2006/relationships" id="258" r:id="Rb15abe859fe6455d"/>
    <p:sldId xmlns:r="http://schemas.openxmlformats.org/officeDocument/2006/relationships" id="259" r:id="Rb5c4104cffa24a96"/>
    <p:sldId xmlns:r="http://schemas.openxmlformats.org/officeDocument/2006/relationships" id="260" r:id="R16dc9d94a5164e00"/>
    <p:sldId xmlns:r="http://schemas.openxmlformats.org/officeDocument/2006/relationships" id="261" r:id="R681630165f90477f"/>
    <p:sldId xmlns:r="http://schemas.openxmlformats.org/officeDocument/2006/relationships" id="262" r:id="R20ea95ae1fd441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9ee94e8c6e494d" /><Relationship Type="http://schemas.openxmlformats.org/officeDocument/2006/relationships/slide" Target="/ppt/slides/slide1.xml" Id="Re21a11a89420476d" /><Relationship Type="http://schemas.openxmlformats.org/officeDocument/2006/relationships/slide" Target="/ppt/slides/slide2.xml" Id="R5b38243fea9c4fcd" /><Relationship Type="http://schemas.openxmlformats.org/officeDocument/2006/relationships/slide" Target="/ppt/slides/slide3.xml" Id="Rb15abe859fe6455d" /><Relationship Type="http://schemas.openxmlformats.org/officeDocument/2006/relationships/slide" Target="/ppt/slides/slide4.xml" Id="Rb5c4104cffa24a96" /><Relationship Type="http://schemas.openxmlformats.org/officeDocument/2006/relationships/slide" Target="/ppt/slides/slide5.xml" Id="R16dc9d94a5164e00" /><Relationship Type="http://schemas.openxmlformats.org/officeDocument/2006/relationships/slide" Target="/ppt/slides/slide6.xml" Id="R681630165f90477f" /><Relationship Type="http://schemas.openxmlformats.org/officeDocument/2006/relationships/slide" Target="/ppt/slides/slide7.xml" Id="R20ea95ae1fd441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22599832e46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46fdcf83f40d9" /><Relationship Type="http://schemas.openxmlformats.org/officeDocument/2006/relationships/theme" Target="/ppt/slideMasters/theme/theme1.xml" Id="Rab3577b7cc3d4a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46fdcf83f40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f9185c6a3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402cdc894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5e89ed87948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f7192cfa8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993e3f308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b2fd7045447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fa64774fe4d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PEAK CSL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CSL GROUP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−11 023 314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3 079 792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256 457 326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606 379 449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&amp; PARTNERS AS  –  45,5 %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 –  39,6 %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CONSULTANT PARTNERS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PEAK PARTNERS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MORTEN-ANDRE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NYGARD FRANK JARLE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Litleåsvegen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917 824 495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PEAK CSL GROUP AS</a:t>
            </a:r>
          </a:p>
        </p:txBody>
      </p:sp>
    </p:spTree>
  </p:cSld>
  <p:clrMapOvr>
    <a:masterClrMapping xmlns:a="http://schemas.openxmlformats.org/drawingml/2006/main"/>
  </p:clrMapOvr>
</p:sld>
</file>