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faa4b54d4e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b6081e53ec4c7d"/>
  </p:sldMasterIdLst>
  <p:sldIdLst>
    <p:sldId xmlns:r="http://schemas.openxmlformats.org/officeDocument/2006/relationships" id="256" r:id="Rc27131ebac694f15"/>
    <p:sldId xmlns:r="http://schemas.openxmlformats.org/officeDocument/2006/relationships" id="257" r:id="R68a38744b8e2484f"/>
    <p:sldId xmlns:r="http://schemas.openxmlformats.org/officeDocument/2006/relationships" id="258" r:id="Ra6f5d136a5c845e4"/>
    <p:sldId xmlns:r="http://schemas.openxmlformats.org/officeDocument/2006/relationships" id="259" r:id="Ra817838b7f434dda"/>
    <p:sldId xmlns:r="http://schemas.openxmlformats.org/officeDocument/2006/relationships" id="260" r:id="R73f49ac225134c62"/>
    <p:sldId xmlns:r="http://schemas.openxmlformats.org/officeDocument/2006/relationships" id="261" r:id="Ref604efe4bd04c65"/>
    <p:sldId xmlns:r="http://schemas.openxmlformats.org/officeDocument/2006/relationships" id="262" r:id="R843649aef1e4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6081e53ec4c7d" /><Relationship Type="http://schemas.openxmlformats.org/officeDocument/2006/relationships/slide" Target="/ppt/slides/slide1.xml" Id="Rc27131ebac694f15" /><Relationship Type="http://schemas.openxmlformats.org/officeDocument/2006/relationships/slide" Target="/ppt/slides/slide2.xml" Id="R68a38744b8e2484f" /><Relationship Type="http://schemas.openxmlformats.org/officeDocument/2006/relationships/slide" Target="/ppt/slides/slide3.xml" Id="Ra6f5d136a5c845e4" /><Relationship Type="http://schemas.openxmlformats.org/officeDocument/2006/relationships/slide" Target="/ppt/slides/slide4.xml" Id="Ra817838b7f434dda" /><Relationship Type="http://schemas.openxmlformats.org/officeDocument/2006/relationships/slide" Target="/ppt/slides/slide5.xml" Id="R73f49ac225134c62" /><Relationship Type="http://schemas.openxmlformats.org/officeDocument/2006/relationships/slide" Target="/ppt/slides/slide6.xml" Id="Ref604efe4bd04c65" /><Relationship Type="http://schemas.openxmlformats.org/officeDocument/2006/relationships/slide" Target="/ppt/slides/slide7.xml" Id="R843649aef1e4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11a007dcc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0fe9729b8473e" /><Relationship Type="http://schemas.openxmlformats.org/officeDocument/2006/relationships/theme" Target="/ppt/slideMasters/theme/theme1.xml" Id="R0a104123867447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40fe9729b847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ad2ed48d2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5a96197ee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9db51ba01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69f4bd153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db5089e4345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fe1e527634d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dec54a9af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HOLDINGS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−1 910 661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SANDEN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