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394cc0ca6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79276a4fc4d68"/>
  </p:sldMasterIdLst>
  <p:sldIdLst>
    <p:sldId xmlns:r="http://schemas.openxmlformats.org/officeDocument/2006/relationships" id="256" r:id="R4497005831b4416a"/>
    <p:sldId xmlns:r="http://schemas.openxmlformats.org/officeDocument/2006/relationships" id="257" r:id="Rc6b13ff656f94cda"/>
    <p:sldId xmlns:r="http://schemas.openxmlformats.org/officeDocument/2006/relationships" id="258" r:id="R0a5692e6dc84422e"/>
    <p:sldId xmlns:r="http://schemas.openxmlformats.org/officeDocument/2006/relationships" id="259" r:id="R03110d1c0d3d4d84"/>
    <p:sldId xmlns:r="http://schemas.openxmlformats.org/officeDocument/2006/relationships" id="260" r:id="Re5212c1d0a634380"/>
    <p:sldId xmlns:r="http://schemas.openxmlformats.org/officeDocument/2006/relationships" id="261" r:id="R41d205631940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79276a4fc4d68" /><Relationship Type="http://schemas.openxmlformats.org/officeDocument/2006/relationships/slide" Target="/ppt/slides/slide1.xml" Id="R4497005831b4416a" /><Relationship Type="http://schemas.openxmlformats.org/officeDocument/2006/relationships/slide" Target="/ppt/slides/slide2.xml" Id="Rc6b13ff656f94cda" /><Relationship Type="http://schemas.openxmlformats.org/officeDocument/2006/relationships/slide" Target="/ppt/slides/slide3.xml" Id="R0a5692e6dc84422e" /><Relationship Type="http://schemas.openxmlformats.org/officeDocument/2006/relationships/slide" Target="/ppt/slides/slide4.xml" Id="R03110d1c0d3d4d84" /><Relationship Type="http://schemas.openxmlformats.org/officeDocument/2006/relationships/slide" Target="/ppt/slides/slide5.xml" Id="Re5212c1d0a634380" /><Relationship Type="http://schemas.openxmlformats.org/officeDocument/2006/relationships/slide" Target="/ppt/slides/slide6.xml" Id="R41d205631940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25319675349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b59bccd2e422f" /><Relationship Type="http://schemas.openxmlformats.org/officeDocument/2006/relationships/theme" Target="/ppt/slideMasters/theme/theme1.xml" Id="R7ca853d4c635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b59bccd2e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ae7f9fb14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3227ca48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8573a396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2f0e6f05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b0b236d64e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279a35de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