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fc1bcaf9ef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dd28d84ef4412a"/>
  </p:sldMasterIdLst>
  <p:sldIdLst>
    <p:sldId xmlns:r="http://schemas.openxmlformats.org/officeDocument/2006/relationships" id="256" r:id="Rac0033ed1144467b"/>
    <p:sldId xmlns:r="http://schemas.openxmlformats.org/officeDocument/2006/relationships" id="257" r:id="R8ab3b141278a457a"/>
    <p:sldId xmlns:r="http://schemas.openxmlformats.org/officeDocument/2006/relationships" id="258" r:id="R54472e7811fd4f55"/>
    <p:sldId xmlns:r="http://schemas.openxmlformats.org/officeDocument/2006/relationships" id="259" r:id="R2b2047b7dd454a66"/>
    <p:sldId xmlns:r="http://schemas.openxmlformats.org/officeDocument/2006/relationships" id="260" r:id="Rf714c77acb4c406e"/>
    <p:sldId xmlns:r="http://schemas.openxmlformats.org/officeDocument/2006/relationships" id="261" r:id="R2a540c9be7a14026"/>
    <p:sldId xmlns:r="http://schemas.openxmlformats.org/officeDocument/2006/relationships" id="262" r:id="Rde3359154c3b4d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dd28d84ef4412a" /><Relationship Type="http://schemas.openxmlformats.org/officeDocument/2006/relationships/slide" Target="/ppt/slides/slide1.xml" Id="Rac0033ed1144467b" /><Relationship Type="http://schemas.openxmlformats.org/officeDocument/2006/relationships/slide" Target="/ppt/slides/slide2.xml" Id="R8ab3b141278a457a" /><Relationship Type="http://schemas.openxmlformats.org/officeDocument/2006/relationships/slide" Target="/ppt/slides/slide3.xml" Id="R54472e7811fd4f55" /><Relationship Type="http://schemas.openxmlformats.org/officeDocument/2006/relationships/slide" Target="/ppt/slides/slide4.xml" Id="R2b2047b7dd454a66" /><Relationship Type="http://schemas.openxmlformats.org/officeDocument/2006/relationships/slide" Target="/ppt/slides/slide5.xml" Id="Rf714c77acb4c406e" /><Relationship Type="http://schemas.openxmlformats.org/officeDocument/2006/relationships/slide" Target="/ppt/slides/slide6.xml" Id="R2a540c9be7a14026" /><Relationship Type="http://schemas.openxmlformats.org/officeDocument/2006/relationships/slide" Target="/ppt/slides/slide7.xml" Id="Rde3359154c3b4d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6a52a5cd5f4f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fec30c1844a15" /><Relationship Type="http://schemas.openxmlformats.org/officeDocument/2006/relationships/theme" Target="/ppt/slideMasters/theme/theme1.xml" Id="Reb596c241902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0fec30c1844a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3625fdb5e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8d4f206d53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2eb4df9434f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637cfc4204b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9728c580849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deeea6ec641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368bb1d13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KINGS-BAY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KINGS-BAY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170 073 457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71 854 786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72 107 407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466 450 720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665 678 509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KINGS BAY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Sævik, Myrane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917 838 607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KINGS-BAY AS</a:t>
            </a:r>
          </a:p>
        </p:txBody>
      </p:sp>
    </p:spTree>
  </p:cSld>
  <p:clrMapOvr>
    <a:masterClrMapping xmlns:a="http://schemas.openxmlformats.org/drawingml/2006/main"/>
  </p:clrMapOvr>
</p:sld>
</file>