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0b5b370f3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2dba851c64474"/>
  </p:sldMasterIdLst>
  <p:sldIdLst>
    <p:sldId xmlns:r="http://schemas.openxmlformats.org/officeDocument/2006/relationships" id="256" r:id="R882378b4894e4abb"/>
    <p:sldId xmlns:r="http://schemas.openxmlformats.org/officeDocument/2006/relationships" id="257" r:id="R52253d0333384a60"/>
    <p:sldId xmlns:r="http://schemas.openxmlformats.org/officeDocument/2006/relationships" id="258" r:id="Rdb1e9a2092b541ea"/>
    <p:sldId xmlns:r="http://schemas.openxmlformats.org/officeDocument/2006/relationships" id="259" r:id="R38084dd05de2491d"/>
    <p:sldId xmlns:r="http://schemas.openxmlformats.org/officeDocument/2006/relationships" id="260" r:id="Rbbdc2a22dc1d430b"/>
    <p:sldId xmlns:r="http://schemas.openxmlformats.org/officeDocument/2006/relationships" id="261" r:id="R533dd16eaa5a47d2"/>
    <p:sldId xmlns:r="http://schemas.openxmlformats.org/officeDocument/2006/relationships" id="262" r:id="Rde59c655663c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2dba851c64474" /><Relationship Type="http://schemas.openxmlformats.org/officeDocument/2006/relationships/slide" Target="/ppt/slides/slide1.xml" Id="R882378b4894e4abb" /><Relationship Type="http://schemas.openxmlformats.org/officeDocument/2006/relationships/slide" Target="/ppt/slides/slide2.xml" Id="R52253d0333384a60" /><Relationship Type="http://schemas.openxmlformats.org/officeDocument/2006/relationships/slide" Target="/ppt/slides/slide3.xml" Id="Rdb1e9a2092b541ea" /><Relationship Type="http://schemas.openxmlformats.org/officeDocument/2006/relationships/slide" Target="/ppt/slides/slide4.xml" Id="R38084dd05de2491d" /><Relationship Type="http://schemas.openxmlformats.org/officeDocument/2006/relationships/slide" Target="/ppt/slides/slide5.xml" Id="Rbbdc2a22dc1d430b" /><Relationship Type="http://schemas.openxmlformats.org/officeDocument/2006/relationships/slide" Target="/ppt/slides/slide6.xml" Id="R533dd16eaa5a47d2" /><Relationship Type="http://schemas.openxmlformats.org/officeDocument/2006/relationships/slide" Target="/ppt/slides/slide7.xml" Id="Rde59c655663c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409eb9b72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45aba8e34032" /><Relationship Type="http://schemas.openxmlformats.org/officeDocument/2006/relationships/theme" Target="/ppt/slideMasters/theme/theme1.xml" Id="R9f7236cd73f0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f45aba8e3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20aee37f4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53f141bfa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5039b7683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dfb4520d5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a46662daa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f0e4429a0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b8f2c878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 ANDERS BOVIND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