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606402926f4a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daa0e739854000"/>
  </p:sldMasterIdLst>
  <p:sldIdLst>
    <p:sldId xmlns:r="http://schemas.openxmlformats.org/officeDocument/2006/relationships" id="256" r:id="R1b36b0d8c0f9446d"/>
    <p:sldId xmlns:r="http://schemas.openxmlformats.org/officeDocument/2006/relationships" id="257" r:id="R0f04a63791164933"/>
    <p:sldId xmlns:r="http://schemas.openxmlformats.org/officeDocument/2006/relationships" id="258" r:id="R94eb4f60e84841c8"/>
    <p:sldId xmlns:r="http://schemas.openxmlformats.org/officeDocument/2006/relationships" id="259" r:id="Rcd5514737cfb4ec7"/>
    <p:sldId xmlns:r="http://schemas.openxmlformats.org/officeDocument/2006/relationships" id="260" r:id="R97c7df32b632436d"/>
    <p:sldId xmlns:r="http://schemas.openxmlformats.org/officeDocument/2006/relationships" id="261" r:id="Rbc4452f4924d48b3"/>
    <p:sldId xmlns:r="http://schemas.openxmlformats.org/officeDocument/2006/relationships" id="262" r:id="R6296d268b60043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daa0e739854000" /><Relationship Type="http://schemas.openxmlformats.org/officeDocument/2006/relationships/slide" Target="/ppt/slides/slide1.xml" Id="R1b36b0d8c0f9446d" /><Relationship Type="http://schemas.openxmlformats.org/officeDocument/2006/relationships/slide" Target="/ppt/slides/slide2.xml" Id="R0f04a63791164933" /><Relationship Type="http://schemas.openxmlformats.org/officeDocument/2006/relationships/slide" Target="/ppt/slides/slide3.xml" Id="R94eb4f60e84841c8" /><Relationship Type="http://schemas.openxmlformats.org/officeDocument/2006/relationships/slide" Target="/ppt/slides/slide4.xml" Id="Rcd5514737cfb4ec7" /><Relationship Type="http://schemas.openxmlformats.org/officeDocument/2006/relationships/slide" Target="/ppt/slides/slide5.xml" Id="R97c7df32b632436d" /><Relationship Type="http://schemas.openxmlformats.org/officeDocument/2006/relationships/slide" Target="/ppt/slides/slide6.xml" Id="Rbc4452f4924d48b3" /><Relationship Type="http://schemas.openxmlformats.org/officeDocument/2006/relationships/slide" Target="/ppt/slides/slide7.xml" Id="R6296d268b60043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3bb2f868348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d76acbbc24d43" /><Relationship Type="http://schemas.openxmlformats.org/officeDocument/2006/relationships/theme" Target="/ppt/slideMasters/theme/theme1.xml" Id="Redf4bf391a0d4d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0d76acbbc24d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730a6c9194e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e7b59d55449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52c7cd3df45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740fd0b2a4c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2238fb82846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3b43ef1164c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54d7a5dbf4e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 COAST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 COAST INVEST HOLDING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128 861 801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105 298 165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372 558 482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4 639 445 346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7 327 925 145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EIDE-KNUDSEN TOM  –  40,6 %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IWAN EIDE  –  40,6 %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EIDE-KNUDSEN TOM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IWAN EIDE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EIDE-KNUDSEN TOM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IWAN EIDE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Kokstadflaten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52 70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917 853 002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