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ac30c4bb7847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13cc9a76fa4fd7"/>
  </p:sldMasterIdLst>
  <p:sldIdLst>
    <p:sldId xmlns:r="http://schemas.openxmlformats.org/officeDocument/2006/relationships" id="256" r:id="Rade55a5d60dd4cf8"/>
    <p:sldId xmlns:r="http://schemas.openxmlformats.org/officeDocument/2006/relationships" id="257" r:id="R2ddb045c1ce340e0"/>
    <p:sldId xmlns:r="http://schemas.openxmlformats.org/officeDocument/2006/relationships" id="258" r:id="Ra1c7fe9adb8f4c24"/>
    <p:sldId xmlns:r="http://schemas.openxmlformats.org/officeDocument/2006/relationships" id="259" r:id="R11c3c6b5a8854004"/>
    <p:sldId xmlns:r="http://schemas.openxmlformats.org/officeDocument/2006/relationships" id="260" r:id="R008e2a907951499a"/>
    <p:sldId xmlns:r="http://schemas.openxmlformats.org/officeDocument/2006/relationships" id="261" r:id="Radce87ace6564e58"/>
    <p:sldId xmlns:r="http://schemas.openxmlformats.org/officeDocument/2006/relationships" id="262" r:id="Re018c38423e042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13cc9a76fa4fd7" /><Relationship Type="http://schemas.openxmlformats.org/officeDocument/2006/relationships/slide" Target="/ppt/slides/slide1.xml" Id="Rade55a5d60dd4cf8" /><Relationship Type="http://schemas.openxmlformats.org/officeDocument/2006/relationships/slide" Target="/ppt/slides/slide2.xml" Id="R2ddb045c1ce340e0" /><Relationship Type="http://schemas.openxmlformats.org/officeDocument/2006/relationships/slide" Target="/ppt/slides/slide3.xml" Id="Ra1c7fe9adb8f4c24" /><Relationship Type="http://schemas.openxmlformats.org/officeDocument/2006/relationships/slide" Target="/ppt/slides/slide4.xml" Id="R11c3c6b5a8854004" /><Relationship Type="http://schemas.openxmlformats.org/officeDocument/2006/relationships/slide" Target="/ppt/slides/slide5.xml" Id="R008e2a907951499a" /><Relationship Type="http://schemas.openxmlformats.org/officeDocument/2006/relationships/slide" Target="/ppt/slides/slide6.xml" Id="Radce87ace6564e58" /><Relationship Type="http://schemas.openxmlformats.org/officeDocument/2006/relationships/slide" Target="/ppt/slides/slide7.xml" Id="Re018c38423e042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b753b4c6d947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38b8af7c34188" /><Relationship Type="http://schemas.openxmlformats.org/officeDocument/2006/relationships/theme" Target="/ppt/slideMasters/theme/theme1.xml" Id="Rc9c8d9f66bee44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738b8af7c341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89a4ab6a047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490c9691649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839ddbdba4c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50308e80f4e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856559b734f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a6f8defe945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0fd2aa18c44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QRG HOLDING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−10 443 339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1 034 719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1 050 344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ELYSTRAND ELIJAH N G 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