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c80bde286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dcd2c04234662"/>
  </p:sldMasterIdLst>
  <p:sldIdLst>
    <p:sldId xmlns:r="http://schemas.openxmlformats.org/officeDocument/2006/relationships" id="256" r:id="Rb7a0b868a36243f8"/>
    <p:sldId xmlns:r="http://schemas.openxmlformats.org/officeDocument/2006/relationships" id="257" r:id="Rff96075012fd4fc1"/>
    <p:sldId xmlns:r="http://schemas.openxmlformats.org/officeDocument/2006/relationships" id="258" r:id="R68ba7ecee4fd4d77"/>
    <p:sldId xmlns:r="http://schemas.openxmlformats.org/officeDocument/2006/relationships" id="259" r:id="Ra363671e8975498d"/>
    <p:sldId xmlns:r="http://schemas.openxmlformats.org/officeDocument/2006/relationships" id="260" r:id="Re8e5d0c43fad4b75"/>
    <p:sldId xmlns:r="http://schemas.openxmlformats.org/officeDocument/2006/relationships" id="261" r:id="R2424f9eee5944885"/>
    <p:sldId xmlns:r="http://schemas.openxmlformats.org/officeDocument/2006/relationships" id="262" r:id="Re7427c79b0be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dcd2c04234662" /><Relationship Type="http://schemas.openxmlformats.org/officeDocument/2006/relationships/slide" Target="/ppt/slides/slide1.xml" Id="Rb7a0b868a36243f8" /><Relationship Type="http://schemas.openxmlformats.org/officeDocument/2006/relationships/slide" Target="/ppt/slides/slide2.xml" Id="Rff96075012fd4fc1" /><Relationship Type="http://schemas.openxmlformats.org/officeDocument/2006/relationships/slide" Target="/ppt/slides/slide3.xml" Id="R68ba7ecee4fd4d77" /><Relationship Type="http://schemas.openxmlformats.org/officeDocument/2006/relationships/slide" Target="/ppt/slides/slide4.xml" Id="Ra363671e8975498d" /><Relationship Type="http://schemas.openxmlformats.org/officeDocument/2006/relationships/slide" Target="/ppt/slides/slide5.xml" Id="Re8e5d0c43fad4b75" /><Relationship Type="http://schemas.openxmlformats.org/officeDocument/2006/relationships/slide" Target="/ppt/slides/slide6.xml" Id="R2424f9eee5944885" /><Relationship Type="http://schemas.openxmlformats.org/officeDocument/2006/relationships/slide" Target="/ppt/slides/slide7.xml" Id="Re7427c79b0be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c572d6f0a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17b7529e74926" /><Relationship Type="http://schemas.openxmlformats.org/officeDocument/2006/relationships/theme" Target="/ppt/slideMasters/theme/theme1.xml" Id="R7a676417d196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17b7529e749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0ac23ba0b48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af941e33f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9c36a529a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c1078c999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525132624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cda9570fd46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f8fe79749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VERDENSKLASSE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VERDENSKLASSE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VERDENSKLASSE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VERDENSKLASSE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VERDENSKLASSE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VERDENSKLASSE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9 840 136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9 872 506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VERDENSKLASSE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BAARTVEDT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VERDENSKLASSE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VERDENSKLASSE AS</a:t>
            </a:r>
          </a:p>
        </p:txBody>
      </p:sp>
    </p:spTree>
  </p:cSld>
  <p:clrMapOvr>
    <a:masterClrMapping xmlns:a="http://schemas.openxmlformats.org/drawingml/2006/main"/>
  </p:clrMapOvr>
</p:sld>
</file>