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c26b0f728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462b8c1c74157"/>
  </p:sldMasterIdLst>
  <p:sldIdLst>
    <p:sldId xmlns:r="http://schemas.openxmlformats.org/officeDocument/2006/relationships" id="256" r:id="R49bbc5aa9175465f"/>
    <p:sldId xmlns:r="http://schemas.openxmlformats.org/officeDocument/2006/relationships" id="257" r:id="Rac389ce050a34fd0"/>
    <p:sldId xmlns:r="http://schemas.openxmlformats.org/officeDocument/2006/relationships" id="258" r:id="R100bba7cdf09498f"/>
    <p:sldId xmlns:r="http://schemas.openxmlformats.org/officeDocument/2006/relationships" id="259" r:id="R70d7d0ef4b334b50"/>
    <p:sldId xmlns:r="http://schemas.openxmlformats.org/officeDocument/2006/relationships" id="260" r:id="R6869aa8ec8ab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462b8c1c74157" /><Relationship Type="http://schemas.openxmlformats.org/officeDocument/2006/relationships/slide" Target="/ppt/slides/slide1.xml" Id="R49bbc5aa9175465f" /><Relationship Type="http://schemas.openxmlformats.org/officeDocument/2006/relationships/slide" Target="/ppt/slides/slide2.xml" Id="Rac389ce050a34fd0" /><Relationship Type="http://schemas.openxmlformats.org/officeDocument/2006/relationships/slide" Target="/ppt/slides/slide3.xml" Id="R100bba7cdf09498f" /><Relationship Type="http://schemas.openxmlformats.org/officeDocument/2006/relationships/slide" Target="/ppt/slides/slide4.xml" Id="R70d7d0ef4b334b50" /><Relationship Type="http://schemas.openxmlformats.org/officeDocument/2006/relationships/slide" Target="/ppt/slides/slide5.xml" Id="R6869aa8ec8ab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a6bc43134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03c0c7c1049c0" /><Relationship Type="http://schemas.openxmlformats.org/officeDocument/2006/relationships/theme" Target="/ppt/slideMasters/theme/theme1.xml" Id="R9227e1ae9960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03c0c7c10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bce1fc005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0b9cfc80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01ad9549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ea8142a1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0b3d9115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HILDUR HAVELAND EPF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HAVELAND EPF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Kubbaleitet 70D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